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Source Code Pr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WRX+sXtnIb6MgnlBOLJ3C8Ebr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0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10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1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17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17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Step-by-STep Guide to Drawing the different parts of a Flower</a:t>
            </a:r>
            <a:endParaRPr/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23079" l="0" r="0" t="20876"/>
          <a:stretch/>
        </p:blipFill>
        <p:spPr>
          <a:xfrm>
            <a:off x="3428325" y="3801350"/>
            <a:ext cx="2202500" cy="9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608" y="4716475"/>
            <a:ext cx="380183" cy="380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idx="1" type="body"/>
          </p:nvPr>
        </p:nvSpPr>
        <p:spPr>
          <a:xfrm>
            <a:off x="311700" y="230675"/>
            <a:ext cx="8832300" cy="1352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we are going to draw the </a:t>
            </a: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roots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our plant and then the stem. Draw the </a:t>
            </a: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stem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however tall you like but make sure to leave room for the flower. How do the roots and stem help the plant survive?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b="2723" l="9932" r="11542" t="25802"/>
          <a:stretch/>
        </p:blipFill>
        <p:spPr>
          <a:xfrm>
            <a:off x="1771344" y="1688744"/>
            <a:ext cx="3633101" cy="33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478" y="4629381"/>
            <a:ext cx="422443" cy="42244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5789745" y="2293257"/>
            <a:ext cx="316582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roots and the stem help the plant stand up tall. They also allow water and food to move through the plant.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idx="1" type="body"/>
          </p:nvPr>
        </p:nvSpPr>
        <p:spPr>
          <a:xfrm>
            <a:off x="219575" y="138550"/>
            <a:ext cx="8520600" cy="819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Next we are going to add some </a:t>
            </a: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leaves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onto the stem. Why do you think a plant needs leaves to survive?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31" y="2360892"/>
            <a:ext cx="4219575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 txBox="1"/>
          <p:nvPr/>
        </p:nvSpPr>
        <p:spPr>
          <a:xfrm>
            <a:off x="3899850" y="1798064"/>
            <a:ext cx="5794500" cy="395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 are some example leaves for your plant   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7917" y="2827380"/>
            <a:ext cx="1112325" cy="15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2851" y="2650512"/>
            <a:ext cx="1339327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941" y="4067800"/>
            <a:ext cx="1561925" cy="9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9575" y="4669493"/>
            <a:ext cx="379932" cy="37993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1060396" y="908228"/>
            <a:ext cx="786402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Leaves make food for the plant! They take in sun, carbon dioxide, and water and through a process called photosynthesis they make food (glucose/sugar) for themselves and oxygen for us.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>
            <p:ph idx="1" type="body"/>
          </p:nvPr>
        </p:nvSpPr>
        <p:spPr>
          <a:xfrm>
            <a:off x="234925" y="353525"/>
            <a:ext cx="8520600" cy="10065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Now we are going to draw the </a:t>
            </a: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sepal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the top of the stem. Why do you think the sepal is important to the flower? </a:t>
            </a:r>
            <a:endParaRPr sz="2000"/>
          </a:p>
        </p:txBody>
      </p:sp>
      <p:pic>
        <p:nvPicPr>
          <p:cNvPr id="84" name="Google Shape;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0398" y="1639774"/>
            <a:ext cx="2119975" cy="21074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/>
          <p:nvPr/>
        </p:nvSpPr>
        <p:spPr>
          <a:xfrm>
            <a:off x="457627" y="4026899"/>
            <a:ext cx="79255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sepal may look like a leaf but its job is to support the petals when the flower is in bloom.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552" y="4695410"/>
            <a:ext cx="319075" cy="3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>
            <p:ph idx="1" type="body"/>
          </p:nvPr>
        </p:nvSpPr>
        <p:spPr>
          <a:xfrm>
            <a:off x="311700" y="111200"/>
            <a:ext cx="8520600" cy="14179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 Next we are going to draw the </a:t>
            </a: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carpel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also known as a pistil on the top of the sepal we just drew. This part includes the stigma, style, and ovary. Have you noticed this on a flower? How do you think this part helps the plant survive? </a:t>
            </a:r>
            <a:endParaRPr sz="2000"/>
          </a:p>
        </p:txBody>
      </p:sp>
      <p:pic>
        <p:nvPicPr>
          <p:cNvPr id="92" name="Google Shape;92;p5"/>
          <p:cNvPicPr preferRelativeResize="0"/>
          <p:nvPr/>
        </p:nvPicPr>
        <p:blipFill rotWithShape="1">
          <a:blip r:embed="rId3">
            <a:alphaModFix/>
          </a:blip>
          <a:srcRect b="6742" l="0" r="0" t="0"/>
          <a:stretch/>
        </p:blipFill>
        <p:spPr>
          <a:xfrm>
            <a:off x="3663171" y="1295400"/>
            <a:ext cx="19526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7079" y="4706156"/>
            <a:ext cx="326144" cy="32614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"/>
          <p:cNvSpPr txBox="1"/>
          <p:nvPr/>
        </p:nvSpPr>
        <p:spPr>
          <a:xfrm>
            <a:off x="200777" y="3912394"/>
            <a:ext cx="8705017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the female part of the flower. The ovary is where the plant will either grow a fruit or seed. The style connects the ovary to the stigma. The stigma catches pollen from other plants.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>
            <p:ph idx="1" type="body"/>
          </p:nvPr>
        </p:nvSpPr>
        <p:spPr>
          <a:xfrm>
            <a:off x="235150" y="20302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5"/>
            </a:pPr>
            <a:r>
              <a:rPr lang="en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Then we will add some </a:t>
            </a:r>
            <a:r>
              <a:rPr b="1" lang="en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petals</a:t>
            </a:r>
            <a:r>
              <a:rPr lang="en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on top of the sepal. Why does a flower need petals?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Below are some example petals.</a:t>
            </a:r>
            <a:endParaRPr sz="2000"/>
          </a:p>
        </p:txBody>
      </p:sp>
      <p:pic>
        <p:nvPicPr>
          <p:cNvPr id="100" name="Google Shape;100;p6"/>
          <p:cNvPicPr preferRelativeResize="0"/>
          <p:nvPr/>
        </p:nvPicPr>
        <p:blipFill rotWithShape="1">
          <a:blip r:embed="rId3">
            <a:alphaModFix/>
          </a:blip>
          <a:srcRect b="0" l="0" r="4030" t="0"/>
          <a:stretch/>
        </p:blipFill>
        <p:spPr>
          <a:xfrm>
            <a:off x="2600417" y="1873125"/>
            <a:ext cx="2423251" cy="28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6"/>
          <p:cNvPicPr preferRelativeResize="0"/>
          <p:nvPr/>
        </p:nvPicPr>
        <p:blipFill rotWithShape="1">
          <a:blip r:embed="rId4">
            <a:alphaModFix/>
          </a:blip>
          <a:srcRect b="63649" l="58332" r="10216" t="8778"/>
          <a:stretch/>
        </p:blipFill>
        <p:spPr>
          <a:xfrm>
            <a:off x="235150" y="1873125"/>
            <a:ext cx="1828800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6"/>
          <p:cNvSpPr txBox="1"/>
          <p:nvPr/>
        </p:nvSpPr>
        <p:spPr>
          <a:xfrm>
            <a:off x="5543823" y="1873125"/>
            <a:ext cx="3211927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Petals use color and shape to attract animals to the flower for pollination. Pollination is important for plant reproduction and can also occur by wind and rain.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217" y="4703074"/>
            <a:ext cx="330933" cy="330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/>
          <p:nvPr>
            <p:ph idx="1" type="body"/>
          </p:nvPr>
        </p:nvSpPr>
        <p:spPr>
          <a:xfrm>
            <a:off x="189250" y="172425"/>
            <a:ext cx="85206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6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Last we will draw the </a:t>
            </a: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stamen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which connects to the ovary. The stamen includes the anther and the filament. Have you noticed this on a flower? How do you think this part helps a plant survive?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Draw the same number of stamens as petals.</a:t>
            </a:r>
            <a:endParaRPr/>
          </a:p>
        </p:txBody>
      </p:sp>
      <p:pic>
        <p:nvPicPr>
          <p:cNvPr id="109" name="Google Shape;109;p7"/>
          <p:cNvPicPr preferRelativeResize="0"/>
          <p:nvPr/>
        </p:nvPicPr>
        <p:blipFill rotWithShape="1">
          <a:blip r:embed="rId3">
            <a:alphaModFix/>
          </a:blip>
          <a:srcRect b="0" l="21222" r="19331" t="0"/>
          <a:stretch/>
        </p:blipFill>
        <p:spPr>
          <a:xfrm>
            <a:off x="5985896" y="1629070"/>
            <a:ext cx="1592725" cy="26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 txBox="1"/>
          <p:nvPr/>
        </p:nvSpPr>
        <p:spPr>
          <a:xfrm>
            <a:off x="554830" y="3438485"/>
            <a:ext cx="486570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the male part of the flower. The anther produces pollen and the filament helps the anther stand up tall.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250" y="4670384"/>
            <a:ext cx="300691" cy="300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/>
          <p:nvPr>
            <p:ph idx="1" type="body"/>
          </p:nvPr>
        </p:nvSpPr>
        <p:spPr>
          <a:xfrm>
            <a:off x="311700" y="646950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all flowers have all the parts we just drew. We just drew what is called a </a:t>
            </a:r>
            <a:r>
              <a:rPr i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perfect flower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Perfect flowers contain both male and female parts. </a:t>
            </a:r>
            <a:r>
              <a:rPr i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Imperfect flowers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contain only female or only male parts.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this c</a:t>
            </a:r>
            <a:r>
              <a:rPr i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hallenge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 perfect and imperfect flowers near your house.</a:t>
            </a:r>
            <a:endParaRPr sz="2400"/>
          </a:p>
        </p:txBody>
      </p:sp>
      <p:pic>
        <p:nvPicPr>
          <p:cNvPr id="117" name="Google Shape;1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585" y="4656523"/>
            <a:ext cx="302229" cy="302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Elise Scheuermann</dc:creator>
</cp:coreProperties>
</file>