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Amatic SC"/>
      <p:regular r:id="rId23"/>
      <p:bold r:id="rId24"/>
    </p:embeddedFont>
    <p:embeddedFont>
      <p:font typeface="Source Code Pro"/>
      <p:regular r:id="rId25"/>
      <p:bold r:id="rId26"/>
      <p:italic r:id="rId27"/>
      <p:boldItalic r:id="rId28"/>
    </p:embeddedFont>
    <p:embeddedFont>
      <p:font typeface="Comfortaa"/>
      <p:regular r:id="rId29"/>
      <p:bold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AmaticSC-bold.fntdata"/><Relationship Id="rId23" Type="http://schemas.openxmlformats.org/officeDocument/2006/relationships/font" Target="fonts/AmaticSC-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SourceCodePro-bold.fntdata"/><Relationship Id="rId25" Type="http://schemas.openxmlformats.org/officeDocument/2006/relationships/font" Target="fonts/SourceCodePro-regular.fntdata"/><Relationship Id="rId28" Type="http://schemas.openxmlformats.org/officeDocument/2006/relationships/font" Target="fonts/SourceCodePro-boldItalic.fntdata"/><Relationship Id="rId27" Type="http://schemas.openxmlformats.org/officeDocument/2006/relationships/font" Target="fonts/SourceCodePro-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omfortaa-regular.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Comfortaa-bold.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 name="Shape 52"/>
        <p:cNvGrpSpPr/>
        <p:nvPr/>
      </p:nvGrpSpPr>
      <p:grpSpPr>
        <a:xfrm>
          <a:off x="0" y="0"/>
          <a:ext cx="0" cy="0"/>
          <a:chOff x="0" y="0"/>
          <a:chExt cx="0" cy="0"/>
        </a:xfrm>
      </p:grpSpPr>
      <p:sp>
        <p:nvSpPr>
          <p:cNvPr id="53" name="Google Shape;53;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 name="Google Shape;5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0000"/>
              </a:buClr>
              <a:buSzPts val="1100"/>
              <a:buFont typeface="Arial"/>
              <a:buNone/>
            </a:pPr>
            <a:r>
              <a:rPr lang="en"/>
              <a:t>Animals in their habitats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Claws, fangs, good eyesight, and a sense of smell are all Adaptations, or things that animals have that help them survive.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What are some other adaptations that animals have? Try to come up with a list of five!</a:t>
            </a:r>
            <a:endParaRPr/>
          </a:p>
          <a:p>
            <a:pPr indent="0" lvl="0" marL="0" rtl="0" algn="l">
              <a:lnSpc>
                <a:spcPct val="100000"/>
              </a:lnSpc>
              <a:spcBef>
                <a:spcPts val="0"/>
              </a:spcBef>
              <a:spcAft>
                <a:spcPts val="0"/>
              </a:spcAft>
              <a:buNone/>
            </a:pPr>
            <a:r>
              <a:rPr lang="en"/>
              <a:t>Next, you are going to explore some different animals and their adaptations!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Read some clues about each of these animals and what they need to survive in their habitat.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See if you can guess which animal is being described!</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Click the next slide to reveal each answer.</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 name="Google Shape;149;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Clues: </a:t>
            </a:r>
            <a:endParaRPr/>
          </a:p>
          <a:p>
            <a:pPr indent="0" lvl="0" marL="0" rtl="0" algn="l">
              <a:lnSpc>
                <a:spcPct val="100000"/>
              </a:lnSpc>
              <a:spcBef>
                <a:spcPts val="0"/>
              </a:spcBef>
              <a:spcAft>
                <a:spcPts val="0"/>
              </a:spcAft>
              <a:buNone/>
            </a:pPr>
            <a:r>
              <a:rPr lang="en"/>
              <a:t>I am big with skinny legs</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I live in forests and meadows</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I eat plants - leaves, berries, grass, and acorns are some of my favorite foods, and I have flat teeth for grinding them up!</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I have big eyes to see predators coming, and big ears to hear them.</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Males have antlers on their heads</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I have big wings and feathers to fly</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I have big sharp talons (feet) to catch my food</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Some animals I eat include rabbits, mice, snakes...but I’m not picky!</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I need tall trees to make safe nests for my babies.</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When I stretch out my wings, they are about 4 feet wide!</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I have big ears to hear predators (animals that might try to eat me!)</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I have big legs to hop and can run fast to escape.</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I eat plants.</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You can find me in big open spaces, like meadows or fields.</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I can run up to 40 miles per hour!</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I have powerful legs for running fast.</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I have long claws to catch prey.</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I have spots to help me blend in.</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I eat rabbits, rodents, and birds.</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I sleep and keep my babies in dens, usually in logs or caves.</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You can find me at night in the forest.</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 name="Google Shape;189;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You might see me often in parks or around your neighborhood on telephone poles!</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I eat seeds, insects, nuts, and fruit...but I might steal your food, too!</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I have cheek pouches to store my food.</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I have a big tail to help me balance on branches.</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I can climb trees to escape and feel safe, where you can find me with my friends.</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Good job! Now, point to each place in this picture where you think that you might find those animals. Try to think about some other animals you might find out in the wild. What adaptations do they have that help them survive?</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 name="Google Shape;6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Today we are going to be learning about wild animals that live in right here in Santa Cruz!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These animals all need some important things in order to survive.</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 name="Google Shape;6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We also need these important things to survive! Can you think of some things that help HUMANS survive?</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 name="Google Shape;7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Do you have a pet at home? What do PETS need to survive?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What do WILD ANIMALS (animals that live on their own in nature) need to survive?</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 name="Google Shape;9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All living things need FOOD, WATER, SHELTER, and SPACE to survive. </a:t>
            </a:r>
            <a:endParaRPr/>
          </a:p>
          <a:p>
            <a:pPr indent="0" lvl="0" marL="0" rtl="0" algn="l">
              <a:lnSpc>
                <a:spcPct val="100000"/>
              </a:lnSpc>
              <a:spcBef>
                <a:spcPts val="0"/>
              </a:spcBef>
              <a:spcAft>
                <a:spcPts val="0"/>
              </a:spcAft>
              <a:buSzPts val="1100"/>
              <a:buNone/>
            </a:pPr>
            <a:r>
              <a:rPr lang="en"/>
              <a:t>Can you think of a science word for a place that an animal might live that has all of these things?</a:t>
            </a:r>
            <a:endParaRPr/>
          </a:p>
          <a:p>
            <a:pPr indent="0" lvl="0" marL="0" rtl="0" algn="l">
              <a:lnSpc>
                <a:spcPct val="100000"/>
              </a:lnSpc>
              <a:spcBef>
                <a:spcPts val="0"/>
              </a:spcBef>
              <a:spcAft>
                <a:spcPts val="0"/>
              </a:spcAft>
              <a:buNone/>
            </a:pPr>
            <a:r>
              <a:rPr lang="en"/>
              <a:t>That word is HABITAT!</a:t>
            </a:r>
            <a:endParaRPr/>
          </a:p>
          <a:p>
            <a:pPr indent="0" lvl="0" marL="0" rtl="0" algn="l">
              <a:lnSpc>
                <a:spcPct val="100000"/>
              </a:lnSpc>
              <a:spcBef>
                <a:spcPts val="0"/>
              </a:spcBef>
              <a:spcAft>
                <a:spcPts val="0"/>
              </a:spcAft>
              <a:buNone/>
            </a:pPr>
            <a:r>
              <a:rPr lang="en"/>
              <a:t>Can you think of any types of habitats?</a:t>
            </a:r>
            <a:endParaRPr/>
          </a:p>
          <a:p>
            <a:pPr indent="0" lvl="0" marL="0" rtl="0" algn="l">
              <a:lnSpc>
                <a:spcPct val="100000"/>
              </a:lnSpc>
              <a:spcBef>
                <a:spcPts val="0"/>
              </a:spcBef>
              <a:spcAft>
                <a:spcPts val="0"/>
              </a:spcAft>
              <a:buNone/>
            </a:pPr>
            <a:r>
              <a:rPr lang="en"/>
              <a:t>ocean, forest, desert, underground</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 name="Google Shape;10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This is an example of a place with different habitats.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What kinds of habitats can you see?</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Where do you think animals could find food, water, shelter, and space in this picture?</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There are lots of different animals that live in these habitats, but today we are going to focus on just five of them. Have you ever seen any of these animals before?</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All animals have different ways of surviving, finding or catching their food, escaping predators, and making shelters. Let’s think about food, something all animals need to survive.</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How do some animals catch or find food?</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
          <p:cNvSpPr txBox="1"/>
          <p:nvPr>
            <p:ph type="ctrTitle"/>
          </p:nvPr>
        </p:nvSpPr>
        <p:spPr>
          <a:xfrm>
            <a:off x="311700" y="392150"/>
            <a:ext cx="8520600" cy="2690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8000"/>
              <a:buNone/>
              <a:defRPr sz="8000"/>
            </a:lvl1pPr>
            <a:lvl2pPr lvl="1" algn="ctr">
              <a:lnSpc>
                <a:spcPct val="100000"/>
              </a:lnSpc>
              <a:spcBef>
                <a:spcPts val="0"/>
              </a:spcBef>
              <a:spcAft>
                <a:spcPts val="0"/>
              </a:spcAft>
              <a:buSzPts val="8000"/>
              <a:buNone/>
              <a:defRPr sz="8000"/>
            </a:lvl2pPr>
            <a:lvl3pPr lvl="2" algn="ctr">
              <a:lnSpc>
                <a:spcPct val="100000"/>
              </a:lnSpc>
              <a:spcBef>
                <a:spcPts val="0"/>
              </a:spcBef>
              <a:spcAft>
                <a:spcPts val="0"/>
              </a:spcAft>
              <a:buSzPts val="8000"/>
              <a:buNone/>
              <a:defRPr sz="8000"/>
            </a:lvl3pPr>
            <a:lvl4pPr lvl="3" algn="ctr">
              <a:lnSpc>
                <a:spcPct val="100000"/>
              </a:lnSpc>
              <a:spcBef>
                <a:spcPts val="0"/>
              </a:spcBef>
              <a:spcAft>
                <a:spcPts val="0"/>
              </a:spcAft>
              <a:buSzPts val="8000"/>
              <a:buNone/>
              <a:defRPr sz="8000"/>
            </a:lvl4pPr>
            <a:lvl5pPr lvl="4" algn="ctr">
              <a:lnSpc>
                <a:spcPct val="100000"/>
              </a:lnSpc>
              <a:spcBef>
                <a:spcPts val="0"/>
              </a:spcBef>
              <a:spcAft>
                <a:spcPts val="0"/>
              </a:spcAft>
              <a:buSzPts val="8000"/>
              <a:buNone/>
              <a:defRPr sz="8000"/>
            </a:lvl5pPr>
            <a:lvl6pPr lvl="5" algn="ctr">
              <a:lnSpc>
                <a:spcPct val="100000"/>
              </a:lnSpc>
              <a:spcBef>
                <a:spcPts val="0"/>
              </a:spcBef>
              <a:spcAft>
                <a:spcPts val="0"/>
              </a:spcAft>
              <a:buSzPts val="8000"/>
              <a:buNone/>
              <a:defRPr sz="8000"/>
            </a:lvl6pPr>
            <a:lvl7pPr lvl="6" algn="ctr">
              <a:lnSpc>
                <a:spcPct val="100000"/>
              </a:lnSpc>
              <a:spcBef>
                <a:spcPts val="0"/>
              </a:spcBef>
              <a:spcAft>
                <a:spcPts val="0"/>
              </a:spcAft>
              <a:buSzPts val="8000"/>
              <a:buNone/>
              <a:defRPr sz="8000"/>
            </a:lvl7pPr>
            <a:lvl8pPr lvl="7" algn="ctr">
              <a:lnSpc>
                <a:spcPct val="100000"/>
              </a:lnSpc>
              <a:spcBef>
                <a:spcPts val="0"/>
              </a:spcBef>
              <a:spcAft>
                <a:spcPts val="0"/>
              </a:spcAft>
              <a:buSzPts val="8000"/>
              <a:buNone/>
              <a:defRPr sz="8000"/>
            </a:lvl8pPr>
            <a:lvl9pPr lvl="8" algn="ctr">
              <a:lnSpc>
                <a:spcPct val="100000"/>
              </a:lnSpc>
              <a:spcBef>
                <a:spcPts val="0"/>
              </a:spcBef>
              <a:spcAft>
                <a:spcPts val="0"/>
              </a:spcAft>
              <a:buSzPts val="8000"/>
              <a:buNone/>
              <a:defRPr sz="8000"/>
            </a:lvl9pPr>
          </a:lstStyle>
          <a:p/>
        </p:txBody>
      </p:sp>
      <p:sp>
        <p:nvSpPr>
          <p:cNvPr id="12" name="Google Shape;12;p2"/>
          <p:cNvSpPr txBox="1"/>
          <p:nvPr>
            <p:ph idx="1" type="subTitle"/>
          </p:nvPr>
        </p:nvSpPr>
        <p:spPr>
          <a:xfrm>
            <a:off x="311700" y="3890400"/>
            <a:ext cx="8520600" cy="706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 name="Google Shape;13;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5" name="Shape 45"/>
        <p:cNvGrpSpPr/>
        <p:nvPr/>
      </p:nvGrpSpPr>
      <p:grpSpPr>
        <a:xfrm>
          <a:off x="0" y="0"/>
          <a:ext cx="0" cy="0"/>
          <a:chOff x="0" y="0"/>
          <a:chExt cx="0" cy="0"/>
        </a:xfrm>
      </p:grpSpPr>
      <p:sp>
        <p:nvSpPr>
          <p:cNvPr id="46" name="Google Shape;46;p11"/>
          <p:cNvSpPr txBox="1"/>
          <p:nvPr>
            <p:ph idx="1" type="body"/>
          </p:nvPr>
        </p:nvSpPr>
        <p:spPr>
          <a:xfrm>
            <a:off x="319500" y="4230575"/>
            <a:ext cx="5998800" cy="5988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7" name="Google Shape;47;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8" name="Shape 48"/>
        <p:cNvGrpSpPr/>
        <p:nvPr/>
      </p:nvGrpSpPr>
      <p:grpSpPr>
        <a:xfrm>
          <a:off x="0" y="0"/>
          <a:ext cx="0" cy="0"/>
          <a:chOff x="0" y="0"/>
          <a:chExt cx="0" cy="0"/>
        </a:xfrm>
      </p:grpSpPr>
      <p:sp>
        <p:nvSpPr>
          <p:cNvPr id="49" name="Google Shape;49;p12"/>
          <p:cNvSpPr txBox="1"/>
          <p:nvPr>
            <p:ph hasCustomPrompt="1" type="title"/>
          </p:nvPr>
        </p:nvSpPr>
        <p:spPr>
          <a:xfrm>
            <a:off x="311700" y="1240275"/>
            <a:ext cx="8520600" cy="1981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12000"/>
              <a:buNone/>
              <a:defRPr sz="12000">
                <a:solidFill>
                  <a:schemeClr val="lt1"/>
                </a:solidFill>
                <a:highlight>
                  <a:schemeClr val="accent1"/>
                </a:highlight>
              </a:defRPr>
            </a:lvl1pPr>
            <a:lvl2pPr lvl="1" algn="ctr">
              <a:lnSpc>
                <a:spcPct val="100000"/>
              </a:lnSpc>
              <a:spcBef>
                <a:spcPts val="0"/>
              </a:spcBef>
              <a:spcAft>
                <a:spcPts val="0"/>
              </a:spcAft>
              <a:buClr>
                <a:schemeClr val="lt1"/>
              </a:buClr>
              <a:buSzPts val="12000"/>
              <a:buNone/>
              <a:defRPr sz="12000">
                <a:solidFill>
                  <a:schemeClr val="lt1"/>
                </a:solidFill>
                <a:highlight>
                  <a:schemeClr val="accent1"/>
                </a:highlight>
              </a:defRPr>
            </a:lvl2pPr>
            <a:lvl3pPr lvl="2" algn="ctr">
              <a:lnSpc>
                <a:spcPct val="100000"/>
              </a:lnSpc>
              <a:spcBef>
                <a:spcPts val="0"/>
              </a:spcBef>
              <a:spcAft>
                <a:spcPts val="0"/>
              </a:spcAft>
              <a:buClr>
                <a:schemeClr val="lt1"/>
              </a:buClr>
              <a:buSzPts val="12000"/>
              <a:buNone/>
              <a:defRPr sz="12000">
                <a:solidFill>
                  <a:schemeClr val="lt1"/>
                </a:solidFill>
                <a:highlight>
                  <a:schemeClr val="accent1"/>
                </a:highlight>
              </a:defRPr>
            </a:lvl3pPr>
            <a:lvl4pPr lvl="3" algn="ctr">
              <a:lnSpc>
                <a:spcPct val="100000"/>
              </a:lnSpc>
              <a:spcBef>
                <a:spcPts val="0"/>
              </a:spcBef>
              <a:spcAft>
                <a:spcPts val="0"/>
              </a:spcAft>
              <a:buClr>
                <a:schemeClr val="lt1"/>
              </a:buClr>
              <a:buSzPts val="12000"/>
              <a:buNone/>
              <a:defRPr sz="12000">
                <a:solidFill>
                  <a:schemeClr val="lt1"/>
                </a:solidFill>
                <a:highlight>
                  <a:schemeClr val="accent1"/>
                </a:highlight>
              </a:defRPr>
            </a:lvl4pPr>
            <a:lvl5pPr lvl="4" algn="ctr">
              <a:lnSpc>
                <a:spcPct val="100000"/>
              </a:lnSpc>
              <a:spcBef>
                <a:spcPts val="0"/>
              </a:spcBef>
              <a:spcAft>
                <a:spcPts val="0"/>
              </a:spcAft>
              <a:buClr>
                <a:schemeClr val="lt1"/>
              </a:buClr>
              <a:buSzPts val="12000"/>
              <a:buNone/>
              <a:defRPr sz="12000">
                <a:solidFill>
                  <a:schemeClr val="lt1"/>
                </a:solidFill>
                <a:highlight>
                  <a:schemeClr val="accent1"/>
                </a:highlight>
              </a:defRPr>
            </a:lvl5pPr>
            <a:lvl6pPr lvl="5" algn="ctr">
              <a:lnSpc>
                <a:spcPct val="100000"/>
              </a:lnSpc>
              <a:spcBef>
                <a:spcPts val="0"/>
              </a:spcBef>
              <a:spcAft>
                <a:spcPts val="0"/>
              </a:spcAft>
              <a:buClr>
                <a:schemeClr val="lt1"/>
              </a:buClr>
              <a:buSzPts val="12000"/>
              <a:buNone/>
              <a:defRPr sz="12000">
                <a:solidFill>
                  <a:schemeClr val="lt1"/>
                </a:solidFill>
                <a:highlight>
                  <a:schemeClr val="accent1"/>
                </a:highlight>
              </a:defRPr>
            </a:lvl6pPr>
            <a:lvl7pPr lvl="6" algn="ctr">
              <a:lnSpc>
                <a:spcPct val="100000"/>
              </a:lnSpc>
              <a:spcBef>
                <a:spcPts val="0"/>
              </a:spcBef>
              <a:spcAft>
                <a:spcPts val="0"/>
              </a:spcAft>
              <a:buClr>
                <a:schemeClr val="lt1"/>
              </a:buClr>
              <a:buSzPts val="12000"/>
              <a:buNone/>
              <a:defRPr sz="12000">
                <a:solidFill>
                  <a:schemeClr val="lt1"/>
                </a:solidFill>
                <a:highlight>
                  <a:schemeClr val="accent1"/>
                </a:highlight>
              </a:defRPr>
            </a:lvl7pPr>
            <a:lvl8pPr lvl="7" algn="ctr">
              <a:lnSpc>
                <a:spcPct val="100000"/>
              </a:lnSpc>
              <a:spcBef>
                <a:spcPts val="0"/>
              </a:spcBef>
              <a:spcAft>
                <a:spcPts val="0"/>
              </a:spcAft>
              <a:buClr>
                <a:schemeClr val="lt1"/>
              </a:buClr>
              <a:buSzPts val="12000"/>
              <a:buNone/>
              <a:defRPr sz="12000">
                <a:solidFill>
                  <a:schemeClr val="lt1"/>
                </a:solidFill>
                <a:highlight>
                  <a:schemeClr val="accent1"/>
                </a:highlight>
              </a:defRPr>
            </a:lvl8pPr>
            <a:lvl9pPr lvl="8" algn="ctr">
              <a:lnSpc>
                <a:spcPct val="100000"/>
              </a:lnSpc>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50" name="Google Shape;50;p12"/>
          <p:cNvSpPr txBox="1"/>
          <p:nvPr>
            <p:ph idx="1" type="body"/>
          </p:nvPr>
        </p:nvSpPr>
        <p:spPr>
          <a:xfrm>
            <a:off x="311700" y="33046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lnSpc>
                <a:spcPct val="115000"/>
              </a:lnSpc>
              <a:spcBef>
                <a:spcPts val="1600"/>
              </a:spcBef>
              <a:spcAft>
                <a:spcPts val="0"/>
              </a:spcAft>
              <a:buClr>
                <a:schemeClr val="accent1"/>
              </a:buClr>
              <a:buSzPts val="1400"/>
              <a:buChar char="○"/>
              <a:defRPr>
                <a:solidFill>
                  <a:schemeClr val="accent1"/>
                </a:solidFill>
                <a:highlight>
                  <a:schemeClr val="dk1"/>
                </a:highlight>
              </a:defRPr>
            </a:lvl2pPr>
            <a:lvl3pPr indent="-317500" lvl="2" marL="1371600" algn="ctr">
              <a:lnSpc>
                <a:spcPct val="115000"/>
              </a:lnSpc>
              <a:spcBef>
                <a:spcPts val="1600"/>
              </a:spcBef>
              <a:spcAft>
                <a:spcPts val="0"/>
              </a:spcAft>
              <a:buClr>
                <a:schemeClr val="accent1"/>
              </a:buClr>
              <a:buSzPts val="1400"/>
              <a:buChar char="■"/>
              <a:defRPr>
                <a:solidFill>
                  <a:schemeClr val="accent1"/>
                </a:solidFill>
                <a:highlight>
                  <a:schemeClr val="dk1"/>
                </a:highlight>
              </a:defRPr>
            </a:lvl3pPr>
            <a:lvl4pPr indent="-317500" lvl="3" marL="1828800" algn="ctr">
              <a:lnSpc>
                <a:spcPct val="115000"/>
              </a:lnSpc>
              <a:spcBef>
                <a:spcPts val="1600"/>
              </a:spcBef>
              <a:spcAft>
                <a:spcPts val="0"/>
              </a:spcAft>
              <a:buClr>
                <a:schemeClr val="accent1"/>
              </a:buClr>
              <a:buSzPts val="1400"/>
              <a:buChar char="●"/>
              <a:defRPr>
                <a:solidFill>
                  <a:schemeClr val="accent1"/>
                </a:solidFill>
                <a:highlight>
                  <a:schemeClr val="dk1"/>
                </a:highlight>
              </a:defRPr>
            </a:lvl4pPr>
            <a:lvl5pPr indent="-317500" lvl="4" marL="2286000" algn="ctr">
              <a:lnSpc>
                <a:spcPct val="115000"/>
              </a:lnSpc>
              <a:spcBef>
                <a:spcPts val="1600"/>
              </a:spcBef>
              <a:spcAft>
                <a:spcPts val="0"/>
              </a:spcAft>
              <a:buClr>
                <a:schemeClr val="accent1"/>
              </a:buClr>
              <a:buSzPts val="1400"/>
              <a:buChar char="○"/>
              <a:defRPr>
                <a:solidFill>
                  <a:schemeClr val="accent1"/>
                </a:solidFill>
                <a:highlight>
                  <a:schemeClr val="dk1"/>
                </a:highlight>
              </a:defRPr>
            </a:lvl5pPr>
            <a:lvl6pPr indent="-317500" lvl="5" marL="2743200" algn="ctr">
              <a:lnSpc>
                <a:spcPct val="115000"/>
              </a:lnSpc>
              <a:spcBef>
                <a:spcPts val="1600"/>
              </a:spcBef>
              <a:spcAft>
                <a:spcPts val="0"/>
              </a:spcAft>
              <a:buClr>
                <a:schemeClr val="accent1"/>
              </a:buClr>
              <a:buSzPts val="1400"/>
              <a:buChar char="■"/>
              <a:defRPr>
                <a:solidFill>
                  <a:schemeClr val="accent1"/>
                </a:solidFill>
                <a:highlight>
                  <a:schemeClr val="dk1"/>
                </a:highlight>
              </a:defRPr>
            </a:lvl6pPr>
            <a:lvl7pPr indent="-317500" lvl="6" marL="3200400" algn="ctr">
              <a:lnSpc>
                <a:spcPct val="115000"/>
              </a:lnSpc>
              <a:spcBef>
                <a:spcPts val="1600"/>
              </a:spcBef>
              <a:spcAft>
                <a:spcPts val="0"/>
              </a:spcAft>
              <a:buClr>
                <a:schemeClr val="accent1"/>
              </a:buClr>
              <a:buSzPts val="1400"/>
              <a:buChar char="●"/>
              <a:defRPr>
                <a:solidFill>
                  <a:schemeClr val="accent1"/>
                </a:solidFill>
                <a:highlight>
                  <a:schemeClr val="dk1"/>
                </a:highlight>
              </a:defRPr>
            </a:lvl7pPr>
            <a:lvl8pPr indent="-317500" lvl="7" marL="3657600" algn="ctr">
              <a:lnSpc>
                <a:spcPct val="115000"/>
              </a:lnSpc>
              <a:spcBef>
                <a:spcPts val="1600"/>
              </a:spcBef>
              <a:spcAft>
                <a:spcPts val="0"/>
              </a:spcAft>
              <a:buClr>
                <a:schemeClr val="accent1"/>
              </a:buClr>
              <a:buSzPts val="1400"/>
              <a:buChar char="○"/>
              <a:defRPr>
                <a:solidFill>
                  <a:schemeClr val="accent1"/>
                </a:solidFill>
                <a:highlight>
                  <a:schemeClr val="dk1"/>
                </a:highlight>
              </a:defRPr>
            </a:lvl8pPr>
            <a:lvl9pPr indent="-317500" lvl="8" marL="4114800" algn="ctr">
              <a:lnSpc>
                <a:spcPct val="115000"/>
              </a:lnSpc>
              <a:spcBef>
                <a:spcPts val="1600"/>
              </a:spcBef>
              <a:spcAft>
                <a:spcPts val="1600"/>
              </a:spcAft>
              <a:buClr>
                <a:schemeClr val="accent1"/>
              </a:buClr>
              <a:buSzPts val="1400"/>
              <a:buChar char="■"/>
              <a:defRPr>
                <a:solidFill>
                  <a:schemeClr val="accent1"/>
                </a:solidFill>
                <a:highlight>
                  <a:schemeClr val="dk1"/>
                </a:highlight>
              </a:defRPr>
            </a:lvl9pPr>
          </a:lstStyle>
          <a:p/>
        </p:txBody>
      </p:sp>
      <p:sp>
        <p:nvSpPr>
          <p:cNvPr id="51" name="Google Shape;51;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4" name="Shape 14"/>
        <p:cNvGrpSpPr/>
        <p:nvPr/>
      </p:nvGrpSpPr>
      <p:grpSpPr>
        <a:xfrm>
          <a:off x="0" y="0"/>
          <a:ext cx="0" cy="0"/>
          <a:chOff x="0" y="0"/>
          <a:chExt cx="0" cy="0"/>
        </a:xfrm>
      </p:grpSpPr>
      <p:sp>
        <p:nvSpPr>
          <p:cNvPr id="15" name="Google Shape;15;p3"/>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p:txBody>
      </p:sp>
      <p:sp>
        <p:nvSpPr>
          <p:cNvPr id="16" name="Google Shape;16;p3"/>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7" name="Google Shape;17;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8" name="Shape 18"/>
        <p:cNvGrpSpPr/>
        <p:nvPr/>
      </p:nvGrpSpPr>
      <p:grpSpPr>
        <a:xfrm>
          <a:off x="0" y="0"/>
          <a:ext cx="0" cy="0"/>
          <a:chOff x="0" y="0"/>
          <a:chExt cx="0" cy="0"/>
        </a:xfrm>
      </p:grpSpPr>
      <p:sp>
        <p:nvSpPr>
          <p:cNvPr id="19" name="Google Shape;19;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20" name="Shape 20"/>
        <p:cNvGrpSpPr/>
        <p:nvPr/>
      </p:nvGrpSpPr>
      <p:grpSpPr>
        <a:xfrm>
          <a:off x="0" y="0"/>
          <a:ext cx="0" cy="0"/>
          <a:chOff x="0" y="0"/>
          <a:chExt cx="0" cy="0"/>
        </a:xfrm>
      </p:grpSpPr>
      <p:sp>
        <p:nvSpPr>
          <p:cNvPr id="21" name="Google Shape;21;p5"/>
          <p:cNvSpPr txBox="1"/>
          <p:nvPr>
            <p:ph type="title"/>
          </p:nvPr>
        </p:nvSpPr>
        <p:spPr>
          <a:xfrm>
            <a:off x="2802750" y="802500"/>
            <a:ext cx="3538500" cy="3538500"/>
          </a:xfrm>
          <a:prstGeom prst="rect">
            <a:avLst/>
          </a:prstGeom>
          <a:solidFill>
            <a:srgbClr val="FFFFFF"/>
          </a:solid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22" name="Google Shape;22;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3" name="Shape 23"/>
        <p:cNvGrpSpPr/>
        <p:nvPr/>
      </p:nvGrpSpPr>
      <p:grpSpPr>
        <a:xfrm>
          <a:off x="0" y="0"/>
          <a:ext cx="0" cy="0"/>
          <a:chOff x="0" y="0"/>
          <a:chExt cx="0" cy="0"/>
        </a:xfrm>
      </p:grpSpPr>
      <p:sp>
        <p:nvSpPr>
          <p:cNvPr id="24" name="Google Shape;24;p6"/>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p:txBody>
      </p:sp>
      <p:sp>
        <p:nvSpPr>
          <p:cNvPr id="25" name="Google Shape;25;p6"/>
          <p:cNvSpPr txBox="1"/>
          <p:nvPr>
            <p:ph idx="1" type="body"/>
          </p:nvPr>
        </p:nvSpPr>
        <p:spPr>
          <a:xfrm>
            <a:off x="311700" y="1228675"/>
            <a:ext cx="3999900" cy="3340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6" name="Google Shape;26;p6"/>
          <p:cNvSpPr txBox="1"/>
          <p:nvPr>
            <p:ph idx="2" type="body"/>
          </p:nvPr>
        </p:nvSpPr>
        <p:spPr>
          <a:xfrm>
            <a:off x="4832400" y="1228675"/>
            <a:ext cx="3999900" cy="3340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7" name="Google Shape;27;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8" name="Shape 28"/>
        <p:cNvGrpSpPr/>
        <p:nvPr/>
      </p:nvGrpSpPr>
      <p:grpSpPr>
        <a:xfrm>
          <a:off x="0" y="0"/>
          <a:ext cx="0" cy="0"/>
          <a:chOff x="0" y="0"/>
          <a:chExt cx="0" cy="0"/>
        </a:xfrm>
      </p:grpSpPr>
      <p:sp>
        <p:nvSpPr>
          <p:cNvPr id="29" name="Google Shape;29;p7"/>
          <p:cNvSpPr txBox="1"/>
          <p:nvPr>
            <p:ph type="title"/>
          </p:nvPr>
        </p:nvSpPr>
        <p:spPr>
          <a:xfrm>
            <a:off x="304800" y="309350"/>
            <a:ext cx="8537700" cy="748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4000"/>
              <a:buNone/>
              <a:defRPr sz="4000"/>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p:txBody>
      </p:sp>
      <p:sp>
        <p:nvSpPr>
          <p:cNvPr id="30" name="Google Shape;30;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1" name="Shape 31"/>
        <p:cNvGrpSpPr/>
        <p:nvPr/>
      </p:nvGrpSpPr>
      <p:grpSpPr>
        <a:xfrm>
          <a:off x="0" y="0"/>
          <a:ext cx="0" cy="0"/>
          <a:chOff x="0" y="0"/>
          <a:chExt cx="0" cy="0"/>
        </a:xfrm>
      </p:grpSpPr>
      <p:sp>
        <p:nvSpPr>
          <p:cNvPr id="32" name="Google Shape;32;p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000"/>
              <a:buNone/>
              <a:defRPr sz="3000">
                <a:highlight>
                  <a:schemeClr val="dk1"/>
                </a:highlight>
              </a:defRPr>
            </a:lvl1pPr>
            <a:lvl2pPr lvl="1" algn="l">
              <a:lnSpc>
                <a:spcPct val="100000"/>
              </a:lnSpc>
              <a:spcBef>
                <a:spcPts val="0"/>
              </a:spcBef>
              <a:spcAft>
                <a:spcPts val="0"/>
              </a:spcAft>
              <a:buSzPts val="3000"/>
              <a:buNone/>
              <a:defRPr sz="3000">
                <a:highlight>
                  <a:schemeClr val="dk1"/>
                </a:highlight>
              </a:defRPr>
            </a:lvl2pPr>
            <a:lvl3pPr lvl="2" algn="l">
              <a:lnSpc>
                <a:spcPct val="100000"/>
              </a:lnSpc>
              <a:spcBef>
                <a:spcPts val="0"/>
              </a:spcBef>
              <a:spcAft>
                <a:spcPts val="0"/>
              </a:spcAft>
              <a:buSzPts val="3000"/>
              <a:buNone/>
              <a:defRPr sz="3000">
                <a:highlight>
                  <a:schemeClr val="dk1"/>
                </a:highlight>
              </a:defRPr>
            </a:lvl3pPr>
            <a:lvl4pPr lvl="3" algn="l">
              <a:lnSpc>
                <a:spcPct val="100000"/>
              </a:lnSpc>
              <a:spcBef>
                <a:spcPts val="0"/>
              </a:spcBef>
              <a:spcAft>
                <a:spcPts val="0"/>
              </a:spcAft>
              <a:buSzPts val="3000"/>
              <a:buNone/>
              <a:defRPr sz="3000">
                <a:highlight>
                  <a:schemeClr val="dk1"/>
                </a:highlight>
              </a:defRPr>
            </a:lvl4pPr>
            <a:lvl5pPr lvl="4" algn="l">
              <a:lnSpc>
                <a:spcPct val="100000"/>
              </a:lnSpc>
              <a:spcBef>
                <a:spcPts val="0"/>
              </a:spcBef>
              <a:spcAft>
                <a:spcPts val="0"/>
              </a:spcAft>
              <a:buSzPts val="3000"/>
              <a:buNone/>
              <a:defRPr sz="3000">
                <a:highlight>
                  <a:schemeClr val="dk1"/>
                </a:highlight>
              </a:defRPr>
            </a:lvl5pPr>
            <a:lvl6pPr lvl="5" algn="l">
              <a:lnSpc>
                <a:spcPct val="100000"/>
              </a:lnSpc>
              <a:spcBef>
                <a:spcPts val="0"/>
              </a:spcBef>
              <a:spcAft>
                <a:spcPts val="0"/>
              </a:spcAft>
              <a:buSzPts val="3000"/>
              <a:buNone/>
              <a:defRPr sz="3000">
                <a:highlight>
                  <a:schemeClr val="dk1"/>
                </a:highlight>
              </a:defRPr>
            </a:lvl6pPr>
            <a:lvl7pPr lvl="6" algn="l">
              <a:lnSpc>
                <a:spcPct val="100000"/>
              </a:lnSpc>
              <a:spcBef>
                <a:spcPts val="0"/>
              </a:spcBef>
              <a:spcAft>
                <a:spcPts val="0"/>
              </a:spcAft>
              <a:buSzPts val="3000"/>
              <a:buNone/>
              <a:defRPr sz="3000">
                <a:highlight>
                  <a:schemeClr val="dk1"/>
                </a:highlight>
              </a:defRPr>
            </a:lvl7pPr>
            <a:lvl8pPr lvl="7" algn="l">
              <a:lnSpc>
                <a:spcPct val="100000"/>
              </a:lnSpc>
              <a:spcBef>
                <a:spcPts val="0"/>
              </a:spcBef>
              <a:spcAft>
                <a:spcPts val="0"/>
              </a:spcAft>
              <a:buSzPts val="3000"/>
              <a:buNone/>
              <a:defRPr sz="3000">
                <a:highlight>
                  <a:schemeClr val="dk1"/>
                </a:highlight>
              </a:defRPr>
            </a:lvl8pPr>
            <a:lvl9pPr lvl="8" algn="l">
              <a:lnSpc>
                <a:spcPct val="100000"/>
              </a:lnSpc>
              <a:spcBef>
                <a:spcPts val="0"/>
              </a:spcBef>
              <a:spcAft>
                <a:spcPts val="0"/>
              </a:spcAft>
              <a:buSzPts val="3000"/>
              <a:buNone/>
              <a:defRPr sz="3000">
                <a:highlight>
                  <a:schemeClr val="dk1"/>
                </a:highlight>
              </a:defRPr>
            </a:lvl9pPr>
          </a:lstStyle>
          <a:p/>
        </p:txBody>
      </p:sp>
      <p:sp>
        <p:nvSpPr>
          <p:cNvPr id="33" name="Google Shape;33;p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4" name="Google Shape;34;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4"/>
        </a:solidFill>
      </p:bgPr>
    </p:bg>
    <p:spTree>
      <p:nvGrpSpPr>
        <p:cNvPr id="35" name="Shape 35"/>
        <p:cNvGrpSpPr/>
        <p:nvPr/>
      </p:nvGrpSpPr>
      <p:grpSpPr>
        <a:xfrm>
          <a:off x="0" y="0"/>
          <a:ext cx="0" cy="0"/>
          <a:chOff x="0" y="0"/>
          <a:chExt cx="0" cy="0"/>
        </a:xfrm>
      </p:grpSpPr>
      <p:sp>
        <p:nvSpPr>
          <p:cNvPr id="36" name="Google Shape;36;p9"/>
          <p:cNvSpPr txBox="1"/>
          <p:nvPr>
            <p:ph type="title"/>
          </p:nvPr>
        </p:nvSpPr>
        <p:spPr>
          <a:xfrm>
            <a:off x="490250" y="526350"/>
            <a:ext cx="56187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Clr>
                <a:schemeClr val="lt1"/>
              </a:buClr>
              <a:buSzPts val="6000"/>
              <a:buNone/>
              <a:defRPr sz="6000">
                <a:solidFill>
                  <a:schemeClr val="lt1"/>
                </a:solidFill>
              </a:defRPr>
            </a:lvl2pPr>
            <a:lvl3pPr lvl="2" algn="l">
              <a:lnSpc>
                <a:spcPct val="100000"/>
              </a:lnSpc>
              <a:spcBef>
                <a:spcPts val="0"/>
              </a:spcBef>
              <a:spcAft>
                <a:spcPts val="0"/>
              </a:spcAft>
              <a:buClr>
                <a:schemeClr val="lt1"/>
              </a:buClr>
              <a:buSzPts val="6000"/>
              <a:buNone/>
              <a:defRPr sz="6000">
                <a:solidFill>
                  <a:schemeClr val="lt1"/>
                </a:solidFill>
              </a:defRPr>
            </a:lvl3pPr>
            <a:lvl4pPr lvl="3" algn="l">
              <a:lnSpc>
                <a:spcPct val="100000"/>
              </a:lnSpc>
              <a:spcBef>
                <a:spcPts val="0"/>
              </a:spcBef>
              <a:spcAft>
                <a:spcPts val="0"/>
              </a:spcAft>
              <a:buClr>
                <a:schemeClr val="lt1"/>
              </a:buClr>
              <a:buSzPts val="6000"/>
              <a:buNone/>
              <a:defRPr sz="6000">
                <a:solidFill>
                  <a:schemeClr val="lt1"/>
                </a:solidFill>
              </a:defRPr>
            </a:lvl4pPr>
            <a:lvl5pPr lvl="4" algn="l">
              <a:lnSpc>
                <a:spcPct val="100000"/>
              </a:lnSpc>
              <a:spcBef>
                <a:spcPts val="0"/>
              </a:spcBef>
              <a:spcAft>
                <a:spcPts val="0"/>
              </a:spcAft>
              <a:buClr>
                <a:schemeClr val="lt1"/>
              </a:buClr>
              <a:buSzPts val="6000"/>
              <a:buNone/>
              <a:defRPr sz="6000">
                <a:solidFill>
                  <a:schemeClr val="lt1"/>
                </a:solidFill>
              </a:defRPr>
            </a:lvl5pPr>
            <a:lvl6pPr lvl="5" algn="l">
              <a:lnSpc>
                <a:spcPct val="100000"/>
              </a:lnSpc>
              <a:spcBef>
                <a:spcPts val="0"/>
              </a:spcBef>
              <a:spcAft>
                <a:spcPts val="0"/>
              </a:spcAft>
              <a:buClr>
                <a:schemeClr val="lt1"/>
              </a:buClr>
              <a:buSzPts val="6000"/>
              <a:buNone/>
              <a:defRPr sz="6000">
                <a:solidFill>
                  <a:schemeClr val="lt1"/>
                </a:solidFill>
              </a:defRPr>
            </a:lvl6pPr>
            <a:lvl7pPr lvl="6" algn="l">
              <a:lnSpc>
                <a:spcPct val="100000"/>
              </a:lnSpc>
              <a:spcBef>
                <a:spcPts val="0"/>
              </a:spcBef>
              <a:spcAft>
                <a:spcPts val="0"/>
              </a:spcAft>
              <a:buClr>
                <a:schemeClr val="lt1"/>
              </a:buClr>
              <a:buSzPts val="6000"/>
              <a:buNone/>
              <a:defRPr sz="6000">
                <a:solidFill>
                  <a:schemeClr val="lt1"/>
                </a:solidFill>
              </a:defRPr>
            </a:lvl7pPr>
            <a:lvl8pPr lvl="7" algn="l">
              <a:lnSpc>
                <a:spcPct val="100000"/>
              </a:lnSpc>
              <a:spcBef>
                <a:spcPts val="0"/>
              </a:spcBef>
              <a:spcAft>
                <a:spcPts val="0"/>
              </a:spcAft>
              <a:buClr>
                <a:schemeClr val="lt1"/>
              </a:buClr>
              <a:buSzPts val="6000"/>
              <a:buNone/>
              <a:defRPr sz="6000">
                <a:solidFill>
                  <a:schemeClr val="lt1"/>
                </a:solidFill>
              </a:defRPr>
            </a:lvl8pPr>
            <a:lvl9pPr lvl="8" algn="l">
              <a:lnSpc>
                <a:spcPct val="100000"/>
              </a:lnSpc>
              <a:spcBef>
                <a:spcPts val="0"/>
              </a:spcBef>
              <a:spcAft>
                <a:spcPts val="0"/>
              </a:spcAft>
              <a:buClr>
                <a:schemeClr val="lt1"/>
              </a:buClr>
              <a:buSzPts val="6000"/>
              <a:buNone/>
              <a:defRPr sz="6000">
                <a:solidFill>
                  <a:schemeClr val="lt1"/>
                </a:solidFill>
              </a:defRPr>
            </a:lvl9pPr>
          </a:lstStyle>
          <a:p/>
        </p:txBody>
      </p:sp>
      <p:sp>
        <p:nvSpPr>
          <p:cNvPr id="37" name="Google Shape;37;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10"/>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0" name="Google Shape;40;p10"/>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41" name="Google Shape;41;p10"/>
          <p:cNvSpPr txBox="1"/>
          <p:nvPr>
            <p:ph type="title"/>
          </p:nvPr>
        </p:nvSpPr>
        <p:spPr>
          <a:xfrm>
            <a:off x="265500" y="1081400"/>
            <a:ext cx="4045200" cy="1710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p:txBody>
      </p:sp>
      <p:sp>
        <p:nvSpPr>
          <p:cNvPr id="42" name="Google Shape;42;p10"/>
          <p:cNvSpPr txBox="1"/>
          <p:nvPr>
            <p:ph idx="1" type="subTitle"/>
          </p:nvPr>
        </p:nvSpPr>
        <p:spPr>
          <a:xfrm>
            <a:off x="265500" y="2845223"/>
            <a:ext cx="4045200" cy="1345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3" name="Google Shape;43;p10"/>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accent1"/>
              </a:buClr>
              <a:buSzPts val="1800"/>
              <a:buChar char="●"/>
              <a:defRPr>
                <a:solidFill>
                  <a:schemeClr val="accent1"/>
                </a:solidFill>
                <a:highlight>
                  <a:schemeClr val="lt1"/>
                </a:highlight>
              </a:defRPr>
            </a:lvl1pPr>
            <a:lvl2pPr indent="-317500" lvl="1" marL="914400" algn="l">
              <a:lnSpc>
                <a:spcPct val="115000"/>
              </a:lnSpc>
              <a:spcBef>
                <a:spcPts val="1600"/>
              </a:spcBef>
              <a:spcAft>
                <a:spcPts val="0"/>
              </a:spcAft>
              <a:buClr>
                <a:schemeClr val="accent1"/>
              </a:buClr>
              <a:buSzPts val="1400"/>
              <a:buChar char="○"/>
              <a:defRPr>
                <a:solidFill>
                  <a:schemeClr val="accent1"/>
                </a:solidFill>
                <a:highlight>
                  <a:schemeClr val="lt1"/>
                </a:highlight>
              </a:defRPr>
            </a:lvl2pPr>
            <a:lvl3pPr indent="-317500" lvl="2" marL="1371600" algn="l">
              <a:lnSpc>
                <a:spcPct val="115000"/>
              </a:lnSpc>
              <a:spcBef>
                <a:spcPts val="1600"/>
              </a:spcBef>
              <a:spcAft>
                <a:spcPts val="0"/>
              </a:spcAft>
              <a:buClr>
                <a:schemeClr val="accent1"/>
              </a:buClr>
              <a:buSzPts val="1400"/>
              <a:buChar char="■"/>
              <a:defRPr>
                <a:solidFill>
                  <a:schemeClr val="accent1"/>
                </a:solidFill>
                <a:highlight>
                  <a:schemeClr val="lt1"/>
                </a:highlight>
              </a:defRPr>
            </a:lvl3pPr>
            <a:lvl4pPr indent="-317500" lvl="3" marL="1828800" algn="l">
              <a:lnSpc>
                <a:spcPct val="115000"/>
              </a:lnSpc>
              <a:spcBef>
                <a:spcPts val="1600"/>
              </a:spcBef>
              <a:spcAft>
                <a:spcPts val="0"/>
              </a:spcAft>
              <a:buClr>
                <a:schemeClr val="accent1"/>
              </a:buClr>
              <a:buSzPts val="1400"/>
              <a:buChar char="●"/>
              <a:defRPr>
                <a:solidFill>
                  <a:schemeClr val="accent1"/>
                </a:solidFill>
                <a:highlight>
                  <a:schemeClr val="lt1"/>
                </a:highlight>
              </a:defRPr>
            </a:lvl4pPr>
            <a:lvl5pPr indent="-317500" lvl="4" marL="2286000" algn="l">
              <a:lnSpc>
                <a:spcPct val="115000"/>
              </a:lnSpc>
              <a:spcBef>
                <a:spcPts val="1600"/>
              </a:spcBef>
              <a:spcAft>
                <a:spcPts val="0"/>
              </a:spcAft>
              <a:buClr>
                <a:schemeClr val="accent1"/>
              </a:buClr>
              <a:buSzPts val="1400"/>
              <a:buChar char="○"/>
              <a:defRPr>
                <a:solidFill>
                  <a:schemeClr val="accent1"/>
                </a:solidFill>
                <a:highlight>
                  <a:schemeClr val="lt1"/>
                </a:highlight>
              </a:defRPr>
            </a:lvl5pPr>
            <a:lvl6pPr indent="-317500" lvl="5" marL="2743200" algn="l">
              <a:lnSpc>
                <a:spcPct val="115000"/>
              </a:lnSpc>
              <a:spcBef>
                <a:spcPts val="1600"/>
              </a:spcBef>
              <a:spcAft>
                <a:spcPts val="0"/>
              </a:spcAft>
              <a:buClr>
                <a:schemeClr val="accent1"/>
              </a:buClr>
              <a:buSzPts val="1400"/>
              <a:buChar char="■"/>
              <a:defRPr>
                <a:solidFill>
                  <a:schemeClr val="accent1"/>
                </a:solidFill>
                <a:highlight>
                  <a:schemeClr val="lt1"/>
                </a:highlight>
              </a:defRPr>
            </a:lvl6pPr>
            <a:lvl7pPr indent="-317500" lvl="6" marL="3200400" algn="l">
              <a:lnSpc>
                <a:spcPct val="115000"/>
              </a:lnSpc>
              <a:spcBef>
                <a:spcPts val="1600"/>
              </a:spcBef>
              <a:spcAft>
                <a:spcPts val="0"/>
              </a:spcAft>
              <a:buClr>
                <a:schemeClr val="accent1"/>
              </a:buClr>
              <a:buSzPts val="1400"/>
              <a:buChar char="●"/>
              <a:defRPr>
                <a:solidFill>
                  <a:schemeClr val="accent1"/>
                </a:solidFill>
                <a:highlight>
                  <a:schemeClr val="lt1"/>
                </a:highlight>
              </a:defRPr>
            </a:lvl7pPr>
            <a:lvl8pPr indent="-317500" lvl="7" marL="3657600" algn="l">
              <a:lnSpc>
                <a:spcPct val="115000"/>
              </a:lnSpc>
              <a:spcBef>
                <a:spcPts val="1600"/>
              </a:spcBef>
              <a:spcAft>
                <a:spcPts val="0"/>
              </a:spcAft>
              <a:buClr>
                <a:schemeClr val="accent1"/>
              </a:buClr>
              <a:buSzPts val="1400"/>
              <a:buChar char="○"/>
              <a:defRPr>
                <a:solidFill>
                  <a:schemeClr val="accent1"/>
                </a:solidFill>
                <a:highlight>
                  <a:schemeClr val="lt1"/>
                </a:highlight>
              </a:defRPr>
            </a:lvl8pPr>
            <a:lvl9pPr indent="-317500" lvl="8" marL="4114800" algn="l">
              <a:lnSpc>
                <a:spcPct val="115000"/>
              </a:lnSpc>
              <a:spcBef>
                <a:spcPts val="1600"/>
              </a:spcBef>
              <a:spcAft>
                <a:spcPts val="1600"/>
              </a:spcAft>
              <a:buClr>
                <a:schemeClr val="accent1"/>
              </a:buClr>
              <a:buSzPts val="1400"/>
              <a:buChar char="■"/>
              <a:defRPr>
                <a:solidFill>
                  <a:schemeClr val="accent1"/>
                </a:solidFill>
                <a:highlight>
                  <a:schemeClr val="lt1"/>
                </a:highlight>
              </a:defRPr>
            </a:lvl9pPr>
          </a:lstStyle>
          <a:p/>
        </p:txBody>
      </p:sp>
      <p:sp>
        <p:nvSpPr>
          <p:cNvPr id="44" name="Google Shape;44;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each-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1pPr>
            <a:lvl2pPr lvl="1"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2pPr>
            <a:lvl3pPr lvl="2"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3pPr>
            <a:lvl4pPr lvl="3"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4pPr>
            <a:lvl5pPr lvl="4"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5pPr>
            <a:lvl6pPr lvl="5"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6pPr>
            <a:lvl7pPr lvl="6"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7pPr>
            <a:lvl8pPr lvl="7"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8pPr>
            <a:lvl9pPr lvl="8"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9pPr>
          </a:lstStyle>
          <a:p/>
        </p:txBody>
      </p:sp>
      <p:sp>
        <p:nvSpPr>
          <p:cNvPr id="7" name="Google Shape;7;p1"/>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Source Code Pro"/>
              <a:buChar char="●"/>
              <a:defRPr b="0" i="0" sz="1800" u="none" cap="none" strike="noStrike">
                <a:solidFill>
                  <a:schemeClr val="dk2"/>
                </a:solidFill>
                <a:latin typeface="Source Code Pro"/>
                <a:ea typeface="Source Code Pro"/>
                <a:cs typeface="Source Code Pro"/>
                <a:sym typeface="Source Code Pro"/>
              </a:defRPr>
            </a:lvl1pPr>
            <a:lvl2pPr indent="-317500" lvl="1" marL="914400" marR="0" rtl="0" algn="l">
              <a:lnSpc>
                <a:spcPct val="115000"/>
              </a:lnSpc>
              <a:spcBef>
                <a:spcPts val="160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2pPr>
            <a:lvl3pPr indent="-317500" lvl="2" marL="1371600" marR="0" rtl="0" algn="l">
              <a:lnSpc>
                <a:spcPct val="115000"/>
              </a:lnSpc>
              <a:spcBef>
                <a:spcPts val="160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3pPr>
            <a:lvl4pPr indent="-317500" lvl="3" marL="1828800" marR="0" rtl="0" algn="l">
              <a:lnSpc>
                <a:spcPct val="115000"/>
              </a:lnSpc>
              <a:spcBef>
                <a:spcPts val="160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4pPr>
            <a:lvl5pPr indent="-317500" lvl="4" marL="2286000" marR="0" rtl="0" algn="l">
              <a:lnSpc>
                <a:spcPct val="115000"/>
              </a:lnSpc>
              <a:spcBef>
                <a:spcPts val="160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5pPr>
            <a:lvl6pPr indent="-317500" lvl="5" marL="2743200" marR="0" rtl="0" algn="l">
              <a:lnSpc>
                <a:spcPct val="115000"/>
              </a:lnSpc>
              <a:spcBef>
                <a:spcPts val="160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6pPr>
            <a:lvl7pPr indent="-317500" lvl="6" marL="3200400" marR="0" rtl="0" algn="l">
              <a:lnSpc>
                <a:spcPct val="115000"/>
              </a:lnSpc>
              <a:spcBef>
                <a:spcPts val="160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7pPr>
            <a:lvl8pPr indent="-317500" lvl="7" marL="3657600" marR="0" rtl="0" algn="l">
              <a:lnSpc>
                <a:spcPct val="115000"/>
              </a:lnSpc>
              <a:spcBef>
                <a:spcPts val="160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8pPr>
            <a:lvl9pPr indent="-317500" lvl="8" marL="4114800" marR="0" rtl="0" algn="l">
              <a:lnSpc>
                <a:spcPct val="115000"/>
              </a:lnSpc>
              <a:spcBef>
                <a:spcPts val="1600"/>
              </a:spcBef>
              <a:spcAft>
                <a:spcPts val="160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8.jpg"/><Relationship Id="rId4" Type="http://schemas.openxmlformats.org/officeDocument/2006/relationships/image" Target="../media/image1.png"/><Relationship Id="rId5" Type="http://schemas.openxmlformats.org/officeDocument/2006/relationships/image" Target="../media/image9.png"/><Relationship Id="rId6" Type="http://schemas.openxmlformats.org/officeDocument/2006/relationships/image" Target="../media/image6.png"/><Relationship Id="rId7" Type="http://schemas.openxmlformats.org/officeDocument/2006/relationships/image" Target="../media/image5.png"/><Relationship Id="rId8"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3.png"/><Relationship Id="rId7"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jp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392150"/>
            <a:ext cx="8520600" cy="2690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a:t> Animales en sus hábitats</a:t>
            </a:r>
            <a:endParaRPr/>
          </a:p>
        </p:txBody>
      </p:sp>
      <p:pic>
        <p:nvPicPr>
          <p:cNvPr id="57" name="Google Shape;57;p13"/>
          <p:cNvPicPr preferRelativeResize="0"/>
          <p:nvPr/>
        </p:nvPicPr>
        <p:blipFill rotWithShape="1">
          <a:blip r:embed="rId3">
            <a:alphaModFix/>
          </a:blip>
          <a:srcRect b="23079" l="0" r="0" t="20876"/>
          <a:stretch/>
        </p:blipFill>
        <p:spPr>
          <a:xfrm>
            <a:off x="3660924" y="3949475"/>
            <a:ext cx="1865675" cy="7751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22"/>
          <p:cNvSpPr txBox="1"/>
          <p:nvPr/>
        </p:nvSpPr>
        <p:spPr>
          <a:xfrm>
            <a:off x="622500" y="606950"/>
            <a:ext cx="5386800" cy="1673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a:latin typeface="Comfortaa"/>
                <a:ea typeface="Comfortaa"/>
                <a:cs typeface="Comfortaa"/>
                <a:sym typeface="Comfortaa"/>
              </a:rPr>
              <a:t>Las garras, los colmillos, la buena vista y el sentido del olfato son</a:t>
            </a:r>
            <a:r>
              <a:rPr b="1" lang="en" sz="1700">
                <a:latin typeface="Comfortaa"/>
                <a:ea typeface="Comfortaa"/>
                <a:cs typeface="Comfortaa"/>
                <a:sym typeface="Comfortaa"/>
              </a:rPr>
              <a:t> adaptaciones</a:t>
            </a:r>
            <a:r>
              <a:rPr lang="en">
                <a:latin typeface="Comfortaa"/>
                <a:ea typeface="Comfortaa"/>
                <a:cs typeface="Comfortaa"/>
                <a:sym typeface="Comfortaa"/>
              </a:rPr>
              <a:t> o cosas que los animales tienen para ayudarlos a sobrevivir.</a:t>
            </a:r>
            <a:endParaRPr>
              <a:latin typeface="Comfortaa"/>
              <a:ea typeface="Comfortaa"/>
              <a:cs typeface="Comfortaa"/>
              <a:sym typeface="Comfortaa"/>
            </a:endParaRPr>
          </a:p>
          <a:p>
            <a:pPr indent="0" lvl="0" marL="0" marR="0" rtl="0" algn="l">
              <a:lnSpc>
                <a:spcPct val="100000"/>
              </a:lnSpc>
              <a:spcBef>
                <a:spcPts val="0"/>
              </a:spcBef>
              <a:spcAft>
                <a:spcPts val="0"/>
              </a:spcAft>
              <a:buNone/>
            </a:pPr>
            <a:r>
              <a:t/>
            </a:r>
            <a:endParaRPr>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t/>
            </a:r>
            <a:endParaRPr>
              <a:latin typeface="Comfortaa"/>
              <a:ea typeface="Comfortaa"/>
              <a:cs typeface="Comfortaa"/>
              <a:sym typeface="Comfortaa"/>
            </a:endParaRPr>
          </a:p>
        </p:txBody>
      </p:sp>
      <p:sp>
        <p:nvSpPr>
          <p:cNvPr id="140" name="Google Shape;140;p22"/>
          <p:cNvSpPr txBox="1"/>
          <p:nvPr/>
        </p:nvSpPr>
        <p:spPr>
          <a:xfrm>
            <a:off x="622500" y="3406375"/>
            <a:ext cx="4645500" cy="151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a:latin typeface="Comfortaa"/>
                <a:ea typeface="Comfortaa"/>
                <a:cs typeface="Comfortaa"/>
                <a:sym typeface="Comfortaa"/>
              </a:rPr>
              <a:t>¡Luego, explorarás algunos animales diferentes y sus adaptaciones!</a:t>
            </a:r>
            <a:endParaRPr>
              <a:latin typeface="Comfortaa"/>
              <a:ea typeface="Comfortaa"/>
              <a:cs typeface="Comfortaa"/>
              <a:sym typeface="Comfortaa"/>
            </a:endParaRPr>
          </a:p>
          <a:p>
            <a:pPr indent="0" lvl="0" marL="0" marR="0" rtl="0" algn="l">
              <a:lnSpc>
                <a:spcPct val="100000"/>
              </a:lnSpc>
              <a:spcBef>
                <a:spcPts val="0"/>
              </a:spcBef>
              <a:spcAft>
                <a:spcPts val="0"/>
              </a:spcAft>
              <a:buNone/>
            </a:pPr>
            <a:r>
              <a:t/>
            </a:r>
            <a:endParaRPr>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t/>
            </a:r>
            <a:endParaRPr>
              <a:latin typeface="Comfortaa"/>
              <a:ea typeface="Comfortaa"/>
              <a:cs typeface="Comfortaa"/>
              <a:sym typeface="Comfortaa"/>
            </a:endParaRPr>
          </a:p>
        </p:txBody>
      </p:sp>
      <p:sp>
        <p:nvSpPr>
          <p:cNvPr id="141" name="Google Shape;141;p22"/>
          <p:cNvSpPr txBox="1"/>
          <p:nvPr/>
        </p:nvSpPr>
        <p:spPr>
          <a:xfrm>
            <a:off x="3111825" y="2057375"/>
            <a:ext cx="5386800" cy="771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a:latin typeface="Comfortaa"/>
                <a:ea typeface="Comfortaa"/>
                <a:cs typeface="Comfortaa"/>
                <a:sym typeface="Comfortaa"/>
              </a:rPr>
              <a:t>¿Cuáles son algunas otras adaptaciones que tienen los animales? </a:t>
            </a:r>
            <a:endParaRPr>
              <a:latin typeface="Comfortaa"/>
              <a:ea typeface="Comfortaa"/>
              <a:cs typeface="Comfortaa"/>
              <a:sym typeface="Comfortaa"/>
            </a:endParaRPr>
          </a:p>
          <a:p>
            <a:pPr indent="0" lvl="0" marL="0" marR="0" rtl="0" algn="l">
              <a:lnSpc>
                <a:spcPct val="100000"/>
              </a:lnSpc>
              <a:spcBef>
                <a:spcPts val="0"/>
              </a:spcBef>
              <a:spcAft>
                <a:spcPts val="0"/>
              </a:spcAft>
              <a:buNone/>
            </a:pPr>
            <a:r>
              <a:rPr lang="en">
                <a:latin typeface="Comfortaa"/>
                <a:ea typeface="Comfortaa"/>
                <a:cs typeface="Comfortaa"/>
                <a:sym typeface="Comfortaa"/>
              </a:rPr>
              <a:t>¡Intenta hacer una lista de cinco adaptaciones!</a:t>
            </a:r>
            <a:endParaRPr>
              <a:latin typeface="Comfortaa"/>
              <a:ea typeface="Comfortaa"/>
              <a:cs typeface="Comfortaa"/>
              <a:sym typeface="Comfortaa"/>
            </a:endParaRPr>
          </a:p>
          <a:p>
            <a:pPr indent="0" lvl="0" marL="0" marR="0" rtl="0" algn="l">
              <a:lnSpc>
                <a:spcPct val="100000"/>
              </a:lnSpc>
              <a:spcBef>
                <a:spcPts val="0"/>
              </a:spcBef>
              <a:spcAft>
                <a:spcPts val="0"/>
              </a:spcAft>
              <a:buNone/>
            </a:pPr>
            <a:r>
              <a:t/>
            </a:r>
            <a:endParaRPr>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t/>
            </a:r>
            <a:endParaRPr>
              <a:latin typeface="Comfortaa"/>
              <a:ea typeface="Comfortaa"/>
              <a:cs typeface="Comfortaa"/>
              <a:sym typeface="Comforta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23"/>
          <p:cNvSpPr txBox="1"/>
          <p:nvPr/>
        </p:nvSpPr>
        <p:spPr>
          <a:xfrm>
            <a:off x="1468675" y="639000"/>
            <a:ext cx="7675200" cy="3865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2400">
                <a:latin typeface="Comfortaa"/>
                <a:ea typeface="Comfortaa"/>
                <a:cs typeface="Comfortaa"/>
                <a:sym typeface="Comfortaa"/>
              </a:rPr>
              <a:t>Lea algunas pistas sobre cada uno de estos animales y lo que necesitan para sobrevivir en su hábitat.</a:t>
            </a:r>
            <a:endParaRPr sz="2400">
              <a:latin typeface="Comfortaa"/>
              <a:ea typeface="Comfortaa"/>
              <a:cs typeface="Comfortaa"/>
              <a:sym typeface="Comfortaa"/>
            </a:endParaRPr>
          </a:p>
          <a:p>
            <a:pPr indent="0" lvl="0" marL="0" marR="0" rtl="0" algn="l">
              <a:lnSpc>
                <a:spcPct val="100000"/>
              </a:lnSpc>
              <a:spcBef>
                <a:spcPts val="0"/>
              </a:spcBef>
              <a:spcAft>
                <a:spcPts val="0"/>
              </a:spcAft>
              <a:buNone/>
            </a:pPr>
            <a:r>
              <a:t/>
            </a:r>
            <a:endParaRPr sz="2400">
              <a:latin typeface="Comfortaa"/>
              <a:ea typeface="Comfortaa"/>
              <a:cs typeface="Comfortaa"/>
              <a:sym typeface="Comfortaa"/>
            </a:endParaRPr>
          </a:p>
          <a:p>
            <a:pPr indent="0" lvl="0" marL="0" marR="0" rtl="0" algn="l">
              <a:lnSpc>
                <a:spcPct val="100000"/>
              </a:lnSpc>
              <a:spcBef>
                <a:spcPts val="0"/>
              </a:spcBef>
              <a:spcAft>
                <a:spcPts val="0"/>
              </a:spcAft>
              <a:buNone/>
            </a:pPr>
            <a:r>
              <a:rPr lang="en" sz="2400">
                <a:latin typeface="Comfortaa"/>
                <a:ea typeface="Comfortaa"/>
                <a:cs typeface="Comfortaa"/>
                <a:sym typeface="Comfortaa"/>
              </a:rPr>
              <a:t>¡Vea si puede adivinar qué animal se está describiendo!</a:t>
            </a:r>
            <a:endParaRPr sz="2400">
              <a:latin typeface="Comfortaa"/>
              <a:ea typeface="Comfortaa"/>
              <a:cs typeface="Comfortaa"/>
              <a:sym typeface="Comfortaa"/>
            </a:endParaRPr>
          </a:p>
          <a:p>
            <a:pPr indent="0" lvl="0" marL="0" marR="0" rtl="0" algn="l">
              <a:lnSpc>
                <a:spcPct val="100000"/>
              </a:lnSpc>
              <a:spcBef>
                <a:spcPts val="0"/>
              </a:spcBef>
              <a:spcAft>
                <a:spcPts val="0"/>
              </a:spcAft>
              <a:buNone/>
            </a:pPr>
            <a:r>
              <a:t/>
            </a:r>
            <a:endParaRPr sz="2400">
              <a:latin typeface="Comfortaa"/>
              <a:ea typeface="Comfortaa"/>
              <a:cs typeface="Comfortaa"/>
              <a:sym typeface="Comfortaa"/>
            </a:endParaRPr>
          </a:p>
          <a:p>
            <a:pPr indent="0" lvl="0" marL="0" marR="0" rtl="0" algn="l">
              <a:lnSpc>
                <a:spcPct val="100000"/>
              </a:lnSpc>
              <a:spcBef>
                <a:spcPts val="0"/>
              </a:spcBef>
              <a:spcAft>
                <a:spcPts val="0"/>
              </a:spcAft>
              <a:buNone/>
            </a:pPr>
            <a:r>
              <a:rPr lang="en" sz="2400">
                <a:latin typeface="Comfortaa"/>
                <a:ea typeface="Comfortaa"/>
                <a:cs typeface="Comfortaa"/>
                <a:sym typeface="Comfortaa"/>
              </a:rPr>
              <a:t>Haga clic en la siguiente diapositiva para revelar cada respuesta.</a:t>
            </a:r>
            <a:endParaRPr sz="2400">
              <a:latin typeface="Comfortaa"/>
              <a:ea typeface="Comfortaa"/>
              <a:cs typeface="Comfortaa"/>
              <a:sym typeface="Comfortaa"/>
            </a:endParaRPr>
          </a:p>
          <a:p>
            <a:pPr indent="0" lvl="0" marL="0" marR="0" rtl="0" algn="l">
              <a:lnSpc>
                <a:spcPct val="100000"/>
              </a:lnSpc>
              <a:spcBef>
                <a:spcPts val="0"/>
              </a:spcBef>
              <a:spcAft>
                <a:spcPts val="0"/>
              </a:spcAft>
              <a:buNone/>
            </a:pPr>
            <a:r>
              <a:t/>
            </a:r>
            <a:endParaRPr sz="2400">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2400"/>
              <a:buFont typeface="Arial"/>
              <a:buNone/>
            </a:pPr>
            <a:r>
              <a:t/>
            </a:r>
            <a:endParaRPr sz="2400">
              <a:latin typeface="Comfortaa"/>
              <a:ea typeface="Comfortaa"/>
              <a:cs typeface="Comfortaa"/>
              <a:sym typeface="Comforta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9DAF8"/>
        </a:solidFill>
      </p:bgPr>
    </p:bg>
    <p:spTree>
      <p:nvGrpSpPr>
        <p:cNvPr id="150" name="Shape 150"/>
        <p:cNvGrpSpPr/>
        <p:nvPr/>
      </p:nvGrpSpPr>
      <p:grpSpPr>
        <a:xfrm>
          <a:off x="0" y="0"/>
          <a:ext cx="0" cy="0"/>
          <a:chOff x="0" y="0"/>
          <a:chExt cx="0" cy="0"/>
        </a:xfrm>
      </p:grpSpPr>
      <p:sp>
        <p:nvSpPr>
          <p:cNvPr id="151" name="Google Shape;151;p24"/>
          <p:cNvSpPr txBox="1"/>
          <p:nvPr/>
        </p:nvSpPr>
        <p:spPr>
          <a:xfrm>
            <a:off x="105925" y="98850"/>
            <a:ext cx="3537600" cy="508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0" i="0" lang="en" sz="3600" u="none" cap="none" strike="noStrike">
                <a:solidFill>
                  <a:srgbClr val="000000"/>
                </a:solidFill>
                <a:latin typeface="Comfortaa"/>
                <a:ea typeface="Comfortaa"/>
                <a:cs typeface="Comfortaa"/>
                <a:sym typeface="Comfortaa"/>
              </a:rPr>
              <a:t>Animal #1!</a:t>
            </a:r>
            <a:endParaRPr b="0" i="0" sz="3600" u="none" cap="none" strike="noStrike">
              <a:solidFill>
                <a:srgbClr val="000000"/>
              </a:solidFill>
              <a:latin typeface="Comfortaa"/>
              <a:ea typeface="Comfortaa"/>
              <a:cs typeface="Comfortaa"/>
              <a:sym typeface="Comfortaa"/>
            </a:endParaRPr>
          </a:p>
        </p:txBody>
      </p:sp>
      <p:sp>
        <p:nvSpPr>
          <p:cNvPr id="152" name="Google Shape;152;p24"/>
          <p:cNvSpPr txBox="1"/>
          <p:nvPr/>
        </p:nvSpPr>
        <p:spPr>
          <a:xfrm>
            <a:off x="600200" y="1121200"/>
            <a:ext cx="960300" cy="474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lang="en" sz="1800">
                <a:latin typeface="Comfortaa"/>
                <a:ea typeface="Comfortaa"/>
                <a:cs typeface="Comfortaa"/>
                <a:sym typeface="Comfortaa"/>
              </a:rPr>
              <a:t>Pistas: </a:t>
            </a:r>
            <a:endParaRPr b="1" i="0" sz="1400" u="none" cap="none" strike="noStrike">
              <a:solidFill>
                <a:srgbClr val="000000"/>
              </a:solidFill>
              <a:latin typeface="Comfortaa"/>
              <a:ea typeface="Comfortaa"/>
              <a:cs typeface="Comfortaa"/>
              <a:sym typeface="Comfortaa"/>
            </a:endParaRPr>
          </a:p>
        </p:txBody>
      </p:sp>
      <p:sp>
        <p:nvSpPr>
          <p:cNvPr id="153" name="Google Shape;153;p24"/>
          <p:cNvSpPr txBox="1"/>
          <p:nvPr/>
        </p:nvSpPr>
        <p:spPr>
          <a:xfrm>
            <a:off x="105925" y="1595800"/>
            <a:ext cx="4067100" cy="28596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SzPts val="1400"/>
              <a:buFont typeface="Comfortaa"/>
              <a:buChar char="●"/>
            </a:pPr>
            <a:r>
              <a:rPr lang="en">
                <a:latin typeface="Comfortaa"/>
                <a:ea typeface="Comfortaa"/>
                <a:cs typeface="Comfortaa"/>
                <a:sym typeface="Comfortaa"/>
              </a:rPr>
              <a:t>Soy grande con piernas flacas</a:t>
            </a:r>
            <a:endParaRPr>
              <a:latin typeface="Comfortaa"/>
              <a:ea typeface="Comfortaa"/>
              <a:cs typeface="Comfortaa"/>
              <a:sym typeface="Comfortaa"/>
            </a:endParaRPr>
          </a:p>
          <a:p>
            <a:pPr indent="0" lvl="0" marL="457200" marR="0" rtl="0" algn="l">
              <a:lnSpc>
                <a:spcPct val="100000"/>
              </a:lnSpc>
              <a:spcBef>
                <a:spcPts val="0"/>
              </a:spcBef>
              <a:spcAft>
                <a:spcPts val="0"/>
              </a:spcAft>
              <a:buNone/>
            </a:pPr>
            <a:r>
              <a:t/>
            </a:r>
            <a:endParaRPr>
              <a:latin typeface="Comfortaa"/>
              <a:ea typeface="Comfortaa"/>
              <a:cs typeface="Comfortaa"/>
              <a:sym typeface="Comfortaa"/>
            </a:endParaRPr>
          </a:p>
          <a:p>
            <a:pPr indent="-317500" lvl="0" marL="457200" marR="0" rtl="0" algn="l">
              <a:lnSpc>
                <a:spcPct val="100000"/>
              </a:lnSpc>
              <a:spcBef>
                <a:spcPts val="0"/>
              </a:spcBef>
              <a:spcAft>
                <a:spcPts val="0"/>
              </a:spcAft>
              <a:buSzPts val="1400"/>
              <a:buFont typeface="Comfortaa"/>
              <a:buChar char="●"/>
            </a:pPr>
            <a:r>
              <a:rPr lang="en">
                <a:latin typeface="Comfortaa"/>
                <a:ea typeface="Comfortaa"/>
                <a:cs typeface="Comfortaa"/>
                <a:sym typeface="Comfortaa"/>
              </a:rPr>
              <a:t>Vivo en bosques y praderas</a:t>
            </a:r>
            <a:endParaRPr>
              <a:latin typeface="Comfortaa"/>
              <a:ea typeface="Comfortaa"/>
              <a:cs typeface="Comfortaa"/>
              <a:sym typeface="Comfortaa"/>
            </a:endParaRPr>
          </a:p>
          <a:p>
            <a:pPr indent="0" lvl="0" marL="457200" marR="0" rtl="0" algn="l">
              <a:lnSpc>
                <a:spcPct val="100000"/>
              </a:lnSpc>
              <a:spcBef>
                <a:spcPts val="0"/>
              </a:spcBef>
              <a:spcAft>
                <a:spcPts val="0"/>
              </a:spcAft>
              <a:buNone/>
            </a:pPr>
            <a:r>
              <a:t/>
            </a:r>
            <a:endParaRPr>
              <a:latin typeface="Comfortaa"/>
              <a:ea typeface="Comfortaa"/>
              <a:cs typeface="Comfortaa"/>
              <a:sym typeface="Comfortaa"/>
            </a:endParaRPr>
          </a:p>
          <a:p>
            <a:pPr indent="-317500" lvl="0" marL="457200" marR="0" rtl="0" algn="l">
              <a:lnSpc>
                <a:spcPct val="100000"/>
              </a:lnSpc>
              <a:spcBef>
                <a:spcPts val="0"/>
              </a:spcBef>
              <a:spcAft>
                <a:spcPts val="0"/>
              </a:spcAft>
              <a:buSzPts val="1400"/>
              <a:buFont typeface="Comfortaa"/>
              <a:buChar char="●"/>
            </a:pPr>
            <a:r>
              <a:rPr lang="en">
                <a:latin typeface="Comfortaa"/>
                <a:ea typeface="Comfortaa"/>
                <a:cs typeface="Comfortaa"/>
                <a:sym typeface="Comfortaa"/>
              </a:rPr>
              <a:t>Como plantas: las hojas, las bayas, la hierba y las bellotas son algunas de mis comidas favoritas, ¡y tengo dientes planos para molerlas!</a:t>
            </a:r>
            <a:endParaRPr>
              <a:latin typeface="Comfortaa"/>
              <a:ea typeface="Comfortaa"/>
              <a:cs typeface="Comfortaa"/>
              <a:sym typeface="Comfortaa"/>
            </a:endParaRPr>
          </a:p>
          <a:p>
            <a:pPr indent="0" lvl="0" marL="457200" marR="0" rtl="0" algn="l">
              <a:lnSpc>
                <a:spcPct val="100000"/>
              </a:lnSpc>
              <a:spcBef>
                <a:spcPts val="0"/>
              </a:spcBef>
              <a:spcAft>
                <a:spcPts val="0"/>
              </a:spcAft>
              <a:buNone/>
            </a:pPr>
            <a:r>
              <a:t/>
            </a:r>
            <a:endParaRPr>
              <a:latin typeface="Comfortaa"/>
              <a:ea typeface="Comfortaa"/>
              <a:cs typeface="Comfortaa"/>
              <a:sym typeface="Comfortaa"/>
            </a:endParaRPr>
          </a:p>
          <a:p>
            <a:pPr indent="-317500" lvl="0" marL="457200" marR="0" rtl="0" algn="l">
              <a:lnSpc>
                <a:spcPct val="100000"/>
              </a:lnSpc>
              <a:spcBef>
                <a:spcPts val="0"/>
              </a:spcBef>
              <a:spcAft>
                <a:spcPts val="0"/>
              </a:spcAft>
              <a:buSzPts val="1400"/>
              <a:buFont typeface="Comfortaa"/>
              <a:buChar char="●"/>
            </a:pPr>
            <a:r>
              <a:rPr lang="en">
                <a:latin typeface="Comfortaa"/>
                <a:ea typeface="Comfortaa"/>
                <a:cs typeface="Comfortaa"/>
                <a:sym typeface="Comfortaa"/>
              </a:rPr>
              <a:t>Tengo grandes ojos para ver venir a los depredadores y grandes orejas para escucharlos.</a:t>
            </a:r>
            <a:endParaRPr>
              <a:latin typeface="Comfortaa"/>
              <a:ea typeface="Comfortaa"/>
              <a:cs typeface="Comfortaa"/>
              <a:sym typeface="Comfortaa"/>
            </a:endParaRPr>
          </a:p>
          <a:p>
            <a:pPr indent="0" lvl="0" marL="457200" marR="0" rtl="0" algn="l">
              <a:lnSpc>
                <a:spcPct val="100000"/>
              </a:lnSpc>
              <a:spcBef>
                <a:spcPts val="0"/>
              </a:spcBef>
              <a:spcAft>
                <a:spcPts val="0"/>
              </a:spcAft>
              <a:buNone/>
            </a:pPr>
            <a:r>
              <a:t/>
            </a:r>
            <a:endParaRPr>
              <a:latin typeface="Comfortaa"/>
              <a:ea typeface="Comfortaa"/>
              <a:cs typeface="Comfortaa"/>
              <a:sym typeface="Comfortaa"/>
            </a:endParaRPr>
          </a:p>
          <a:p>
            <a:pPr indent="-317500" lvl="0" marL="457200" marR="0" rtl="0" algn="l">
              <a:lnSpc>
                <a:spcPct val="100000"/>
              </a:lnSpc>
              <a:spcBef>
                <a:spcPts val="0"/>
              </a:spcBef>
              <a:spcAft>
                <a:spcPts val="0"/>
              </a:spcAft>
              <a:buSzPts val="1400"/>
              <a:buFont typeface="Comfortaa"/>
              <a:buChar char="●"/>
            </a:pPr>
            <a:r>
              <a:rPr lang="en">
                <a:latin typeface="Comfortaa"/>
                <a:ea typeface="Comfortaa"/>
                <a:cs typeface="Comfortaa"/>
                <a:sym typeface="Comfortaa"/>
              </a:rPr>
              <a:t>Los machos tienen astas en la cabeza</a:t>
            </a:r>
            <a:endParaRPr>
              <a:latin typeface="Comfortaa"/>
              <a:ea typeface="Comfortaa"/>
              <a:cs typeface="Comfortaa"/>
              <a:sym typeface="Comfortaa"/>
            </a:endParaRPr>
          </a:p>
          <a:p>
            <a:pPr indent="0" lvl="0" marL="0" marR="0" rtl="0" algn="l">
              <a:lnSpc>
                <a:spcPct val="100000"/>
              </a:lnSpc>
              <a:spcBef>
                <a:spcPts val="0"/>
              </a:spcBef>
              <a:spcAft>
                <a:spcPts val="0"/>
              </a:spcAft>
              <a:buNone/>
            </a:pPr>
            <a:r>
              <a:t/>
            </a:r>
            <a:endParaRPr>
              <a:latin typeface="Comfortaa"/>
              <a:ea typeface="Comfortaa"/>
              <a:cs typeface="Comfortaa"/>
              <a:sym typeface="Comfortaa"/>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mfortaa"/>
              <a:ea typeface="Comfortaa"/>
              <a:cs typeface="Comfortaa"/>
              <a:sym typeface="Comfortaa"/>
            </a:endParaRPr>
          </a:p>
        </p:txBody>
      </p:sp>
      <p:sp>
        <p:nvSpPr>
          <p:cNvPr id="154" name="Google Shape;154;p24"/>
          <p:cNvSpPr txBox="1"/>
          <p:nvPr/>
        </p:nvSpPr>
        <p:spPr>
          <a:xfrm>
            <a:off x="4956800" y="713150"/>
            <a:ext cx="3594000" cy="69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3600">
                <a:latin typeface="Comfortaa"/>
                <a:ea typeface="Comfortaa"/>
                <a:cs typeface="Comfortaa"/>
                <a:sym typeface="Comfortaa"/>
              </a:rPr>
              <a:t>¿Quién soy?</a:t>
            </a:r>
            <a:endParaRPr sz="3600">
              <a:latin typeface="Comfortaa"/>
              <a:ea typeface="Comfortaa"/>
              <a:cs typeface="Comfortaa"/>
              <a:sym typeface="Comfortaa"/>
            </a:endParaRPr>
          </a:p>
          <a:p>
            <a:pPr indent="0" lvl="0" marL="0" marR="0" rtl="0" algn="l">
              <a:lnSpc>
                <a:spcPct val="100000"/>
              </a:lnSpc>
              <a:spcBef>
                <a:spcPts val="0"/>
              </a:spcBef>
              <a:spcAft>
                <a:spcPts val="0"/>
              </a:spcAft>
              <a:buNone/>
            </a:pPr>
            <a:r>
              <a:t/>
            </a:r>
            <a:endParaRPr sz="3600">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3600"/>
              <a:buFont typeface="Arial"/>
              <a:buNone/>
            </a:pPr>
            <a:r>
              <a:rPr b="0" i="0" lang="en" sz="3600" u="none" cap="none" strike="noStrike">
                <a:solidFill>
                  <a:srgbClr val="000000"/>
                </a:solidFill>
                <a:latin typeface="Comfortaa"/>
                <a:ea typeface="Comfortaa"/>
                <a:cs typeface="Comfortaa"/>
                <a:sym typeface="Comfortaa"/>
              </a:rPr>
              <a:t>?</a:t>
            </a:r>
            <a:endParaRPr b="0" i="0" sz="36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rgbClr val="000000"/>
              </a:solidFill>
              <a:latin typeface="Comfortaa"/>
              <a:ea typeface="Comfortaa"/>
              <a:cs typeface="Comfortaa"/>
              <a:sym typeface="Comfortaa"/>
            </a:endParaRPr>
          </a:p>
        </p:txBody>
      </p:sp>
      <p:pic>
        <p:nvPicPr>
          <p:cNvPr id="155" name="Google Shape;155;p24"/>
          <p:cNvPicPr preferRelativeResize="0"/>
          <p:nvPr/>
        </p:nvPicPr>
        <p:blipFill rotWithShape="1">
          <a:blip r:embed="rId3">
            <a:alphaModFix/>
          </a:blip>
          <a:srcRect b="0" l="0" r="0" t="0"/>
          <a:stretch/>
        </p:blipFill>
        <p:spPr>
          <a:xfrm>
            <a:off x="4754224" y="1595800"/>
            <a:ext cx="3663825" cy="2403650"/>
          </a:xfrm>
          <a:prstGeom prst="rect">
            <a:avLst/>
          </a:prstGeom>
          <a:noFill/>
          <a:ln>
            <a:noFill/>
          </a:ln>
        </p:spPr>
      </p:pic>
      <p:sp>
        <p:nvSpPr>
          <p:cNvPr id="156" name="Google Shape;156;p24"/>
          <p:cNvSpPr txBox="1"/>
          <p:nvPr/>
        </p:nvSpPr>
        <p:spPr>
          <a:xfrm>
            <a:off x="5814650" y="4391950"/>
            <a:ext cx="2443200" cy="402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 sz="1800">
                <a:latin typeface="Comfortaa"/>
                <a:ea typeface="Comfortaa"/>
                <a:cs typeface="Comfortaa"/>
                <a:sym typeface="Comfortaa"/>
              </a:rPr>
              <a:t>Soy un venado!</a:t>
            </a:r>
            <a:endParaRPr b="1" sz="1800">
              <a:latin typeface="Comfortaa"/>
              <a:ea typeface="Comfortaa"/>
              <a:cs typeface="Comfortaa"/>
              <a:sym typeface="Comfortaa"/>
            </a:endParaRPr>
          </a:p>
          <a:p>
            <a:pPr indent="0" lvl="0" marL="0" marR="0" rtl="0" algn="l">
              <a:lnSpc>
                <a:spcPct val="100000"/>
              </a:lnSpc>
              <a:spcBef>
                <a:spcPts val="0"/>
              </a:spcBef>
              <a:spcAft>
                <a:spcPts val="0"/>
              </a:spcAft>
              <a:buNone/>
            </a:pPr>
            <a:r>
              <a:t/>
            </a:r>
            <a:endParaRPr b="1" sz="1800">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800"/>
              <a:buFont typeface="Arial"/>
              <a:buNone/>
            </a:pPr>
            <a:r>
              <a:t/>
            </a:r>
            <a:endParaRPr b="1" sz="1800">
              <a:latin typeface="Comfortaa"/>
              <a:ea typeface="Comfortaa"/>
              <a:cs typeface="Comfortaa"/>
              <a:sym typeface="Comforta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0" st="0"/>
                                            </p:txEl>
                                          </p:spTgt>
                                        </p:tgtEl>
                                        <p:attrNameLst>
                                          <p:attrName>style.visibility</p:attrName>
                                        </p:attrNameLst>
                                      </p:cBhvr>
                                      <p:to>
                                        <p:strVal val="visible"/>
                                      </p:to>
                                    </p:set>
                                    <p:animEffect filter="fade" transition="in">
                                      <p:cBhvr>
                                        <p:cTn dur="1000"/>
                                        <p:tgtEl>
                                          <p:spTgt spid="15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1" st="1"/>
                                            </p:txEl>
                                          </p:spTgt>
                                        </p:tgtEl>
                                        <p:attrNameLst>
                                          <p:attrName>style.visibility</p:attrName>
                                        </p:attrNameLst>
                                      </p:cBhvr>
                                      <p:to>
                                        <p:strVal val="visible"/>
                                      </p:to>
                                    </p:set>
                                    <p:animEffect filter="fade" transition="in">
                                      <p:cBhvr>
                                        <p:cTn dur="1000"/>
                                        <p:tgtEl>
                                          <p:spTgt spid="15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2" st="2"/>
                                            </p:txEl>
                                          </p:spTgt>
                                        </p:tgtEl>
                                        <p:attrNameLst>
                                          <p:attrName>style.visibility</p:attrName>
                                        </p:attrNameLst>
                                      </p:cBhvr>
                                      <p:to>
                                        <p:strVal val="visible"/>
                                      </p:to>
                                    </p:set>
                                    <p:animEffect filter="fade" transition="in">
                                      <p:cBhvr>
                                        <p:cTn dur="1000"/>
                                        <p:tgtEl>
                                          <p:spTgt spid="15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3" st="3"/>
                                            </p:txEl>
                                          </p:spTgt>
                                        </p:tgtEl>
                                        <p:attrNameLst>
                                          <p:attrName>style.visibility</p:attrName>
                                        </p:attrNameLst>
                                      </p:cBhvr>
                                      <p:to>
                                        <p:strVal val="visible"/>
                                      </p:to>
                                    </p:set>
                                    <p:animEffect filter="fade" transition="in">
                                      <p:cBhvr>
                                        <p:cTn dur="1000"/>
                                        <p:tgtEl>
                                          <p:spTgt spid="15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4" st="4"/>
                                            </p:txEl>
                                          </p:spTgt>
                                        </p:tgtEl>
                                        <p:attrNameLst>
                                          <p:attrName>style.visibility</p:attrName>
                                        </p:attrNameLst>
                                      </p:cBhvr>
                                      <p:to>
                                        <p:strVal val="visible"/>
                                      </p:to>
                                    </p:set>
                                    <p:animEffect filter="fade" transition="in">
                                      <p:cBhvr>
                                        <p:cTn dur="1000"/>
                                        <p:tgtEl>
                                          <p:spTgt spid="15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5" st="5"/>
                                            </p:txEl>
                                          </p:spTgt>
                                        </p:tgtEl>
                                        <p:attrNameLst>
                                          <p:attrName>style.visibility</p:attrName>
                                        </p:attrNameLst>
                                      </p:cBhvr>
                                      <p:to>
                                        <p:strVal val="visible"/>
                                      </p:to>
                                    </p:set>
                                    <p:animEffect filter="fade" transition="in">
                                      <p:cBhvr>
                                        <p:cTn dur="1000"/>
                                        <p:tgtEl>
                                          <p:spTgt spid="15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6" st="6"/>
                                            </p:txEl>
                                          </p:spTgt>
                                        </p:tgtEl>
                                        <p:attrNameLst>
                                          <p:attrName>style.visibility</p:attrName>
                                        </p:attrNameLst>
                                      </p:cBhvr>
                                      <p:to>
                                        <p:strVal val="visible"/>
                                      </p:to>
                                    </p:set>
                                    <p:animEffect filter="fade" transition="in">
                                      <p:cBhvr>
                                        <p:cTn dur="1000"/>
                                        <p:tgtEl>
                                          <p:spTgt spid="15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7" st="7"/>
                                            </p:txEl>
                                          </p:spTgt>
                                        </p:tgtEl>
                                        <p:attrNameLst>
                                          <p:attrName>style.visibility</p:attrName>
                                        </p:attrNameLst>
                                      </p:cBhvr>
                                      <p:to>
                                        <p:strVal val="visible"/>
                                      </p:to>
                                    </p:set>
                                    <p:animEffect filter="fade" transition="in">
                                      <p:cBhvr>
                                        <p:cTn dur="1000"/>
                                        <p:tgtEl>
                                          <p:spTgt spid="153">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8" st="8"/>
                                            </p:txEl>
                                          </p:spTgt>
                                        </p:tgtEl>
                                        <p:attrNameLst>
                                          <p:attrName>style.visibility</p:attrName>
                                        </p:attrNameLst>
                                      </p:cBhvr>
                                      <p:to>
                                        <p:strVal val="visible"/>
                                      </p:to>
                                    </p:set>
                                    <p:animEffect filter="fade" transition="in">
                                      <p:cBhvr>
                                        <p:cTn dur="1000"/>
                                        <p:tgtEl>
                                          <p:spTgt spid="153">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9" st="9"/>
                                            </p:txEl>
                                          </p:spTgt>
                                        </p:tgtEl>
                                        <p:attrNameLst>
                                          <p:attrName>style.visibility</p:attrName>
                                        </p:attrNameLst>
                                      </p:cBhvr>
                                      <p:to>
                                        <p:strVal val="visible"/>
                                      </p:to>
                                    </p:set>
                                    <p:animEffect filter="fade" transition="in">
                                      <p:cBhvr>
                                        <p:cTn dur="1000"/>
                                        <p:tgtEl>
                                          <p:spTgt spid="153">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10" st="10"/>
                                            </p:txEl>
                                          </p:spTgt>
                                        </p:tgtEl>
                                        <p:attrNameLst>
                                          <p:attrName>style.visibility</p:attrName>
                                        </p:attrNameLst>
                                      </p:cBhvr>
                                      <p:to>
                                        <p:strVal val="visible"/>
                                      </p:to>
                                    </p:set>
                                    <p:animEffect filter="fade" transition="in">
                                      <p:cBhvr>
                                        <p:cTn dur="1000"/>
                                        <p:tgtEl>
                                          <p:spTgt spid="153">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AD1DC"/>
        </a:solidFill>
      </p:bgPr>
    </p:bg>
    <p:spTree>
      <p:nvGrpSpPr>
        <p:cNvPr id="160" name="Shape 160"/>
        <p:cNvGrpSpPr/>
        <p:nvPr/>
      </p:nvGrpSpPr>
      <p:grpSpPr>
        <a:xfrm>
          <a:off x="0" y="0"/>
          <a:ext cx="0" cy="0"/>
          <a:chOff x="0" y="0"/>
          <a:chExt cx="0" cy="0"/>
        </a:xfrm>
      </p:grpSpPr>
      <p:sp>
        <p:nvSpPr>
          <p:cNvPr id="161" name="Google Shape;161;p25"/>
          <p:cNvSpPr txBox="1"/>
          <p:nvPr/>
        </p:nvSpPr>
        <p:spPr>
          <a:xfrm>
            <a:off x="77425" y="1071750"/>
            <a:ext cx="3963000" cy="38193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SzPts val="1400"/>
              <a:buFont typeface="Comfortaa"/>
              <a:buChar char="●"/>
            </a:pPr>
            <a:r>
              <a:rPr lang="en">
                <a:latin typeface="Comfortaa"/>
                <a:ea typeface="Comfortaa"/>
                <a:cs typeface="Comfortaa"/>
                <a:sym typeface="Comfortaa"/>
              </a:rPr>
              <a:t>Tengo grandes alas y plumas para volar</a:t>
            </a:r>
            <a:endParaRPr>
              <a:latin typeface="Comfortaa"/>
              <a:ea typeface="Comfortaa"/>
              <a:cs typeface="Comfortaa"/>
              <a:sym typeface="Comfortaa"/>
            </a:endParaRPr>
          </a:p>
          <a:p>
            <a:pPr indent="0" lvl="0" marL="457200" marR="0" rtl="0" algn="l">
              <a:lnSpc>
                <a:spcPct val="100000"/>
              </a:lnSpc>
              <a:spcBef>
                <a:spcPts val="0"/>
              </a:spcBef>
              <a:spcAft>
                <a:spcPts val="0"/>
              </a:spcAft>
              <a:buNone/>
            </a:pPr>
            <a:r>
              <a:t/>
            </a:r>
            <a:endParaRPr>
              <a:latin typeface="Comfortaa"/>
              <a:ea typeface="Comfortaa"/>
              <a:cs typeface="Comfortaa"/>
              <a:sym typeface="Comfortaa"/>
            </a:endParaRPr>
          </a:p>
          <a:p>
            <a:pPr indent="-317500" lvl="0" marL="457200" marR="0" rtl="0" algn="l">
              <a:lnSpc>
                <a:spcPct val="100000"/>
              </a:lnSpc>
              <a:spcBef>
                <a:spcPts val="0"/>
              </a:spcBef>
              <a:spcAft>
                <a:spcPts val="0"/>
              </a:spcAft>
              <a:buSzPts val="1400"/>
              <a:buFont typeface="Comfortaa"/>
              <a:buChar char="●"/>
            </a:pPr>
            <a:r>
              <a:rPr lang="en">
                <a:latin typeface="Comfortaa"/>
                <a:ea typeface="Comfortaa"/>
                <a:cs typeface="Comfortaa"/>
                <a:sym typeface="Comfortaa"/>
              </a:rPr>
              <a:t>Tengo grandes garras afiladas (pies) para atrapar mi comida</a:t>
            </a:r>
            <a:endParaRPr>
              <a:latin typeface="Comfortaa"/>
              <a:ea typeface="Comfortaa"/>
              <a:cs typeface="Comfortaa"/>
              <a:sym typeface="Comfortaa"/>
            </a:endParaRPr>
          </a:p>
          <a:p>
            <a:pPr indent="0" lvl="0" marL="457200" marR="0" rtl="0" algn="l">
              <a:lnSpc>
                <a:spcPct val="100000"/>
              </a:lnSpc>
              <a:spcBef>
                <a:spcPts val="0"/>
              </a:spcBef>
              <a:spcAft>
                <a:spcPts val="0"/>
              </a:spcAft>
              <a:buNone/>
            </a:pPr>
            <a:r>
              <a:t/>
            </a:r>
            <a:endParaRPr>
              <a:latin typeface="Comfortaa"/>
              <a:ea typeface="Comfortaa"/>
              <a:cs typeface="Comfortaa"/>
              <a:sym typeface="Comfortaa"/>
            </a:endParaRPr>
          </a:p>
          <a:p>
            <a:pPr indent="-317500" lvl="0" marL="457200" marR="0" rtl="0" algn="l">
              <a:lnSpc>
                <a:spcPct val="100000"/>
              </a:lnSpc>
              <a:spcBef>
                <a:spcPts val="0"/>
              </a:spcBef>
              <a:spcAft>
                <a:spcPts val="0"/>
              </a:spcAft>
              <a:buSzPts val="1400"/>
              <a:buFont typeface="Comfortaa"/>
              <a:buChar char="●"/>
            </a:pPr>
            <a:r>
              <a:rPr lang="en">
                <a:latin typeface="Comfortaa"/>
                <a:ea typeface="Comfortaa"/>
                <a:cs typeface="Comfortaa"/>
                <a:sym typeface="Comfortaa"/>
              </a:rPr>
              <a:t>Algunos animales que como incluyen conejos, ratones, serpientes ... ¡pero no soy exigente!</a:t>
            </a:r>
            <a:endParaRPr>
              <a:latin typeface="Comfortaa"/>
              <a:ea typeface="Comfortaa"/>
              <a:cs typeface="Comfortaa"/>
              <a:sym typeface="Comfortaa"/>
            </a:endParaRPr>
          </a:p>
          <a:p>
            <a:pPr indent="0" lvl="0" marL="457200" marR="0" rtl="0" algn="l">
              <a:lnSpc>
                <a:spcPct val="100000"/>
              </a:lnSpc>
              <a:spcBef>
                <a:spcPts val="0"/>
              </a:spcBef>
              <a:spcAft>
                <a:spcPts val="0"/>
              </a:spcAft>
              <a:buNone/>
            </a:pPr>
            <a:r>
              <a:t/>
            </a:r>
            <a:endParaRPr>
              <a:latin typeface="Comfortaa"/>
              <a:ea typeface="Comfortaa"/>
              <a:cs typeface="Comfortaa"/>
              <a:sym typeface="Comfortaa"/>
            </a:endParaRPr>
          </a:p>
          <a:p>
            <a:pPr indent="-317500" lvl="0" marL="457200" marR="0" rtl="0" algn="l">
              <a:lnSpc>
                <a:spcPct val="100000"/>
              </a:lnSpc>
              <a:spcBef>
                <a:spcPts val="0"/>
              </a:spcBef>
              <a:spcAft>
                <a:spcPts val="0"/>
              </a:spcAft>
              <a:buSzPts val="1400"/>
              <a:buFont typeface="Comfortaa"/>
              <a:buChar char="●"/>
            </a:pPr>
            <a:r>
              <a:rPr lang="en">
                <a:latin typeface="Comfortaa"/>
                <a:ea typeface="Comfortaa"/>
                <a:cs typeface="Comfortaa"/>
                <a:sym typeface="Comfortaa"/>
              </a:rPr>
              <a:t>Necesito árboles altos para hacer nidos seguros para mis bebés.</a:t>
            </a:r>
            <a:endParaRPr>
              <a:latin typeface="Comfortaa"/>
              <a:ea typeface="Comfortaa"/>
              <a:cs typeface="Comfortaa"/>
              <a:sym typeface="Comfortaa"/>
            </a:endParaRPr>
          </a:p>
          <a:p>
            <a:pPr indent="0" lvl="0" marL="457200" marR="0" rtl="0" algn="l">
              <a:lnSpc>
                <a:spcPct val="100000"/>
              </a:lnSpc>
              <a:spcBef>
                <a:spcPts val="0"/>
              </a:spcBef>
              <a:spcAft>
                <a:spcPts val="0"/>
              </a:spcAft>
              <a:buNone/>
            </a:pPr>
            <a:r>
              <a:t/>
            </a:r>
            <a:endParaRPr>
              <a:latin typeface="Comfortaa"/>
              <a:ea typeface="Comfortaa"/>
              <a:cs typeface="Comfortaa"/>
              <a:sym typeface="Comfortaa"/>
            </a:endParaRPr>
          </a:p>
          <a:p>
            <a:pPr indent="-317500" lvl="0" marL="457200" marR="0" rtl="0" algn="l">
              <a:lnSpc>
                <a:spcPct val="100000"/>
              </a:lnSpc>
              <a:spcBef>
                <a:spcPts val="0"/>
              </a:spcBef>
              <a:spcAft>
                <a:spcPts val="0"/>
              </a:spcAft>
              <a:buSzPts val="1400"/>
              <a:buFont typeface="Comfortaa"/>
              <a:buChar char="●"/>
            </a:pPr>
            <a:r>
              <a:rPr lang="en">
                <a:latin typeface="Comfortaa"/>
                <a:ea typeface="Comfortaa"/>
                <a:cs typeface="Comfortaa"/>
                <a:sym typeface="Comfortaa"/>
              </a:rPr>
              <a:t>Cuando extiendo mis alas, ¡tienen aproximadamente 4 pies de ancho!</a:t>
            </a:r>
            <a:endParaRPr>
              <a:latin typeface="Comfortaa"/>
              <a:ea typeface="Comfortaa"/>
              <a:cs typeface="Comfortaa"/>
              <a:sym typeface="Comfortaa"/>
            </a:endParaRPr>
          </a:p>
          <a:p>
            <a:pPr indent="0" lvl="0" marL="0" marR="0" rtl="0" algn="l">
              <a:lnSpc>
                <a:spcPct val="100000"/>
              </a:lnSpc>
              <a:spcBef>
                <a:spcPts val="0"/>
              </a:spcBef>
              <a:spcAft>
                <a:spcPts val="0"/>
              </a:spcAft>
              <a:buNone/>
            </a:pPr>
            <a:r>
              <a:t/>
            </a:r>
            <a:endParaRPr>
              <a:latin typeface="Comfortaa"/>
              <a:ea typeface="Comfortaa"/>
              <a:cs typeface="Comfortaa"/>
              <a:sym typeface="Comfortaa"/>
            </a:endParaRPr>
          </a:p>
        </p:txBody>
      </p:sp>
      <p:sp>
        <p:nvSpPr>
          <p:cNvPr id="162" name="Google Shape;162;p25"/>
          <p:cNvSpPr txBox="1"/>
          <p:nvPr/>
        </p:nvSpPr>
        <p:spPr>
          <a:xfrm>
            <a:off x="0" y="0"/>
            <a:ext cx="3000000" cy="73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0" i="0" lang="en" sz="3600" u="none" cap="none" strike="noStrike">
                <a:solidFill>
                  <a:srgbClr val="000000"/>
                </a:solidFill>
                <a:latin typeface="Comfortaa"/>
                <a:ea typeface="Comfortaa"/>
                <a:cs typeface="Comfortaa"/>
                <a:sym typeface="Comfortaa"/>
              </a:rPr>
              <a:t>Animal #2!</a:t>
            </a:r>
            <a:endParaRPr b="0" i="0" sz="3600" u="none" cap="none" strike="noStrike">
              <a:solidFill>
                <a:srgbClr val="000000"/>
              </a:solidFill>
              <a:latin typeface="Comfortaa"/>
              <a:ea typeface="Comfortaa"/>
              <a:cs typeface="Comfortaa"/>
              <a:sym typeface="Comfortaa"/>
            </a:endParaRPr>
          </a:p>
        </p:txBody>
      </p:sp>
      <p:sp>
        <p:nvSpPr>
          <p:cNvPr id="163" name="Google Shape;163;p25"/>
          <p:cNvSpPr txBox="1"/>
          <p:nvPr/>
        </p:nvSpPr>
        <p:spPr>
          <a:xfrm>
            <a:off x="5140400" y="762600"/>
            <a:ext cx="3489600" cy="829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3600">
                <a:latin typeface="Comfortaa"/>
                <a:ea typeface="Comfortaa"/>
                <a:cs typeface="Comfortaa"/>
                <a:sym typeface="Comfortaa"/>
              </a:rPr>
              <a:t>¿Quién soy?</a:t>
            </a:r>
            <a:endParaRPr sz="3600">
              <a:latin typeface="Comfortaa"/>
              <a:ea typeface="Comfortaa"/>
              <a:cs typeface="Comfortaa"/>
              <a:sym typeface="Comfortaa"/>
            </a:endParaRPr>
          </a:p>
          <a:p>
            <a:pPr indent="0" lvl="0" marL="0" marR="0" rtl="0" algn="l">
              <a:lnSpc>
                <a:spcPct val="100000"/>
              </a:lnSpc>
              <a:spcBef>
                <a:spcPts val="0"/>
              </a:spcBef>
              <a:spcAft>
                <a:spcPts val="0"/>
              </a:spcAft>
              <a:buNone/>
            </a:pPr>
            <a:r>
              <a:t/>
            </a:r>
            <a:endParaRPr sz="3600">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3600"/>
              <a:buFont typeface="Arial"/>
              <a:buNone/>
            </a:pPr>
            <a:r>
              <a:t/>
            </a:r>
            <a:endParaRPr sz="3600">
              <a:latin typeface="Comfortaa"/>
              <a:ea typeface="Comfortaa"/>
              <a:cs typeface="Comfortaa"/>
              <a:sym typeface="Comfortaa"/>
            </a:endParaRPr>
          </a:p>
        </p:txBody>
      </p:sp>
      <p:pic>
        <p:nvPicPr>
          <p:cNvPr id="164" name="Google Shape;164;p25"/>
          <p:cNvPicPr preferRelativeResize="0"/>
          <p:nvPr/>
        </p:nvPicPr>
        <p:blipFill rotWithShape="1">
          <a:blip r:embed="rId3">
            <a:alphaModFix/>
          </a:blip>
          <a:srcRect b="0" l="0" r="0" t="0"/>
          <a:stretch/>
        </p:blipFill>
        <p:spPr>
          <a:xfrm>
            <a:off x="5240925" y="1412350"/>
            <a:ext cx="2729350" cy="2631450"/>
          </a:xfrm>
          <a:prstGeom prst="rect">
            <a:avLst/>
          </a:prstGeom>
          <a:noFill/>
          <a:ln>
            <a:noFill/>
          </a:ln>
        </p:spPr>
      </p:pic>
      <p:sp>
        <p:nvSpPr>
          <p:cNvPr id="165" name="Google Shape;165;p25"/>
          <p:cNvSpPr txBox="1"/>
          <p:nvPr/>
        </p:nvSpPr>
        <p:spPr>
          <a:xfrm>
            <a:off x="5380550" y="4151875"/>
            <a:ext cx="2450100" cy="92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 sz="1800">
                <a:latin typeface="Comfortaa"/>
                <a:ea typeface="Comfortaa"/>
                <a:cs typeface="Comfortaa"/>
                <a:sym typeface="Comfortaa"/>
              </a:rPr>
              <a:t>Soy un halcón!</a:t>
            </a:r>
            <a:endParaRPr b="1" sz="1800">
              <a:latin typeface="Comfortaa"/>
              <a:ea typeface="Comfortaa"/>
              <a:cs typeface="Comfortaa"/>
              <a:sym typeface="Comfortaa"/>
            </a:endParaRPr>
          </a:p>
          <a:p>
            <a:pPr indent="0" lvl="0" marL="0" marR="0" rtl="0" algn="l">
              <a:lnSpc>
                <a:spcPct val="100000"/>
              </a:lnSpc>
              <a:spcBef>
                <a:spcPts val="0"/>
              </a:spcBef>
              <a:spcAft>
                <a:spcPts val="0"/>
              </a:spcAft>
              <a:buNone/>
            </a:pPr>
            <a:r>
              <a:t/>
            </a:r>
            <a:endParaRPr b="1" sz="1800">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800"/>
              <a:buFont typeface="Arial"/>
              <a:buNone/>
            </a:pPr>
            <a:r>
              <a:t/>
            </a:r>
            <a:endParaRPr b="1" sz="1800">
              <a:latin typeface="Comfortaa"/>
              <a:ea typeface="Comfortaa"/>
              <a:cs typeface="Comfortaa"/>
              <a:sym typeface="Comfortaa"/>
            </a:endParaRPr>
          </a:p>
        </p:txBody>
      </p:sp>
      <p:sp>
        <p:nvSpPr>
          <p:cNvPr id="166" name="Google Shape;166;p25"/>
          <p:cNvSpPr txBox="1"/>
          <p:nvPr/>
        </p:nvSpPr>
        <p:spPr>
          <a:xfrm>
            <a:off x="582500" y="730500"/>
            <a:ext cx="960300" cy="474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lang="en" sz="1800">
                <a:latin typeface="Comfortaa"/>
                <a:ea typeface="Comfortaa"/>
                <a:cs typeface="Comfortaa"/>
                <a:sym typeface="Comfortaa"/>
              </a:rPr>
              <a:t>Pistas: </a:t>
            </a:r>
            <a:endParaRPr b="1" i="0" sz="1400" u="none" cap="none" strike="noStrike">
              <a:solidFill>
                <a:srgbClr val="000000"/>
              </a:solidFill>
              <a:latin typeface="Comfortaa"/>
              <a:ea typeface="Comfortaa"/>
              <a:cs typeface="Comfortaa"/>
              <a:sym typeface="Comforta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0" st="0"/>
                                            </p:txEl>
                                          </p:spTgt>
                                        </p:tgtEl>
                                        <p:attrNameLst>
                                          <p:attrName>style.visibility</p:attrName>
                                        </p:attrNameLst>
                                      </p:cBhvr>
                                      <p:to>
                                        <p:strVal val="visible"/>
                                      </p:to>
                                    </p:set>
                                    <p:animEffect filter="fade" transition="in">
                                      <p:cBhvr>
                                        <p:cTn dur="1000"/>
                                        <p:tgtEl>
                                          <p:spTgt spid="16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1" st="1"/>
                                            </p:txEl>
                                          </p:spTgt>
                                        </p:tgtEl>
                                        <p:attrNameLst>
                                          <p:attrName>style.visibility</p:attrName>
                                        </p:attrNameLst>
                                      </p:cBhvr>
                                      <p:to>
                                        <p:strVal val="visible"/>
                                      </p:to>
                                    </p:set>
                                    <p:animEffect filter="fade" transition="in">
                                      <p:cBhvr>
                                        <p:cTn dur="1000"/>
                                        <p:tgtEl>
                                          <p:spTgt spid="16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2" st="2"/>
                                            </p:txEl>
                                          </p:spTgt>
                                        </p:tgtEl>
                                        <p:attrNameLst>
                                          <p:attrName>style.visibility</p:attrName>
                                        </p:attrNameLst>
                                      </p:cBhvr>
                                      <p:to>
                                        <p:strVal val="visible"/>
                                      </p:to>
                                    </p:set>
                                    <p:animEffect filter="fade" transition="in">
                                      <p:cBhvr>
                                        <p:cTn dur="1000"/>
                                        <p:tgtEl>
                                          <p:spTgt spid="16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3" st="3"/>
                                            </p:txEl>
                                          </p:spTgt>
                                        </p:tgtEl>
                                        <p:attrNameLst>
                                          <p:attrName>style.visibility</p:attrName>
                                        </p:attrNameLst>
                                      </p:cBhvr>
                                      <p:to>
                                        <p:strVal val="visible"/>
                                      </p:to>
                                    </p:set>
                                    <p:animEffect filter="fade" transition="in">
                                      <p:cBhvr>
                                        <p:cTn dur="1000"/>
                                        <p:tgtEl>
                                          <p:spTgt spid="16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4" st="4"/>
                                            </p:txEl>
                                          </p:spTgt>
                                        </p:tgtEl>
                                        <p:attrNameLst>
                                          <p:attrName>style.visibility</p:attrName>
                                        </p:attrNameLst>
                                      </p:cBhvr>
                                      <p:to>
                                        <p:strVal val="visible"/>
                                      </p:to>
                                    </p:set>
                                    <p:animEffect filter="fade" transition="in">
                                      <p:cBhvr>
                                        <p:cTn dur="1000"/>
                                        <p:tgtEl>
                                          <p:spTgt spid="16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5" st="5"/>
                                            </p:txEl>
                                          </p:spTgt>
                                        </p:tgtEl>
                                        <p:attrNameLst>
                                          <p:attrName>style.visibility</p:attrName>
                                        </p:attrNameLst>
                                      </p:cBhvr>
                                      <p:to>
                                        <p:strVal val="visible"/>
                                      </p:to>
                                    </p:set>
                                    <p:animEffect filter="fade" transition="in">
                                      <p:cBhvr>
                                        <p:cTn dur="1000"/>
                                        <p:tgtEl>
                                          <p:spTgt spid="16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6" st="6"/>
                                            </p:txEl>
                                          </p:spTgt>
                                        </p:tgtEl>
                                        <p:attrNameLst>
                                          <p:attrName>style.visibility</p:attrName>
                                        </p:attrNameLst>
                                      </p:cBhvr>
                                      <p:to>
                                        <p:strVal val="visible"/>
                                      </p:to>
                                    </p:set>
                                    <p:animEffect filter="fade" transition="in">
                                      <p:cBhvr>
                                        <p:cTn dur="1000"/>
                                        <p:tgtEl>
                                          <p:spTgt spid="16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7" st="7"/>
                                            </p:txEl>
                                          </p:spTgt>
                                        </p:tgtEl>
                                        <p:attrNameLst>
                                          <p:attrName>style.visibility</p:attrName>
                                        </p:attrNameLst>
                                      </p:cBhvr>
                                      <p:to>
                                        <p:strVal val="visible"/>
                                      </p:to>
                                    </p:set>
                                    <p:animEffect filter="fade" transition="in">
                                      <p:cBhvr>
                                        <p:cTn dur="1000"/>
                                        <p:tgtEl>
                                          <p:spTgt spid="161">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8" st="8"/>
                                            </p:txEl>
                                          </p:spTgt>
                                        </p:tgtEl>
                                        <p:attrNameLst>
                                          <p:attrName>style.visibility</p:attrName>
                                        </p:attrNameLst>
                                      </p:cBhvr>
                                      <p:to>
                                        <p:strVal val="visible"/>
                                      </p:to>
                                    </p:set>
                                    <p:animEffect filter="fade" transition="in">
                                      <p:cBhvr>
                                        <p:cTn dur="1000"/>
                                        <p:tgtEl>
                                          <p:spTgt spid="161">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9" st="9"/>
                                            </p:txEl>
                                          </p:spTgt>
                                        </p:tgtEl>
                                        <p:attrNameLst>
                                          <p:attrName>style.visibility</p:attrName>
                                        </p:attrNameLst>
                                      </p:cBhvr>
                                      <p:to>
                                        <p:strVal val="visible"/>
                                      </p:to>
                                    </p:set>
                                    <p:animEffect filter="fade" transition="in">
                                      <p:cBhvr>
                                        <p:cTn dur="1000"/>
                                        <p:tgtEl>
                                          <p:spTgt spid="161">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000"/>
                                        <p:tgtEl>
                                          <p:spTgt spid="1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2CC"/>
        </a:solidFill>
      </p:bgPr>
    </p:bg>
    <p:spTree>
      <p:nvGrpSpPr>
        <p:cNvPr id="170" name="Shape 170"/>
        <p:cNvGrpSpPr/>
        <p:nvPr/>
      </p:nvGrpSpPr>
      <p:grpSpPr>
        <a:xfrm>
          <a:off x="0" y="0"/>
          <a:ext cx="0" cy="0"/>
          <a:chOff x="0" y="0"/>
          <a:chExt cx="0" cy="0"/>
        </a:xfrm>
      </p:grpSpPr>
      <p:sp>
        <p:nvSpPr>
          <p:cNvPr id="171" name="Google Shape;171;p26"/>
          <p:cNvSpPr txBox="1"/>
          <p:nvPr/>
        </p:nvSpPr>
        <p:spPr>
          <a:xfrm>
            <a:off x="92025" y="1071750"/>
            <a:ext cx="3629400" cy="43155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SzPts val="1400"/>
              <a:buFont typeface="Comfortaa"/>
              <a:buChar char="●"/>
            </a:pPr>
            <a:r>
              <a:rPr lang="en">
                <a:latin typeface="Comfortaa"/>
                <a:ea typeface="Comfortaa"/>
                <a:cs typeface="Comfortaa"/>
                <a:sym typeface="Comfortaa"/>
              </a:rPr>
              <a:t>Tengo grandes orejas para escuchar a los depredadores (¡animales que podrían tratar de comerme!)</a:t>
            </a:r>
            <a:endParaRPr>
              <a:latin typeface="Comfortaa"/>
              <a:ea typeface="Comfortaa"/>
              <a:cs typeface="Comfortaa"/>
              <a:sym typeface="Comfortaa"/>
            </a:endParaRPr>
          </a:p>
          <a:p>
            <a:pPr indent="0" lvl="0" marL="457200" marR="0" rtl="0" algn="l">
              <a:lnSpc>
                <a:spcPct val="100000"/>
              </a:lnSpc>
              <a:spcBef>
                <a:spcPts val="0"/>
              </a:spcBef>
              <a:spcAft>
                <a:spcPts val="0"/>
              </a:spcAft>
              <a:buNone/>
            </a:pPr>
            <a:r>
              <a:t/>
            </a:r>
            <a:endParaRPr>
              <a:latin typeface="Comfortaa"/>
              <a:ea typeface="Comfortaa"/>
              <a:cs typeface="Comfortaa"/>
              <a:sym typeface="Comfortaa"/>
            </a:endParaRPr>
          </a:p>
          <a:p>
            <a:pPr indent="-317500" lvl="0" marL="457200" marR="0" rtl="0" algn="l">
              <a:lnSpc>
                <a:spcPct val="100000"/>
              </a:lnSpc>
              <a:spcBef>
                <a:spcPts val="0"/>
              </a:spcBef>
              <a:spcAft>
                <a:spcPts val="0"/>
              </a:spcAft>
              <a:buSzPts val="1400"/>
              <a:buFont typeface="Comfortaa"/>
              <a:buChar char="●"/>
            </a:pPr>
            <a:r>
              <a:rPr lang="en">
                <a:latin typeface="Comfortaa"/>
                <a:ea typeface="Comfortaa"/>
                <a:cs typeface="Comfortaa"/>
                <a:sym typeface="Comfortaa"/>
              </a:rPr>
              <a:t>Tengo piernas grandes para saltar y puedo correr rápido para escapar.</a:t>
            </a:r>
            <a:endParaRPr>
              <a:latin typeface="Comfortaa"/>
              <a:ea typeface="Comfortaa"/>
              <a:cs typeface="Comfortaa"/>
              <a:sym typeface="Comfortaa"/>
            </a:endParaRPr>
          </a:p>
          <a:p>
            <a:pPr indent="0" lvl="0" marL="457200" marR="0" rtl="0" algn="l">
              <a:lnSpc>
                <a:spcPct val="100000"/>
              </a:lnSpc>
              <a:spcBef>
                <a:spcPts val="0"/>
              </a:spcBef>
              <a:spcAft>
                <a:spcPts val="0"/>
              </a:spcAft>
              <a:buNone/>
            </a:pPr>
            <a:r>
              <a:t/>
            </a:r>
            <a:endParaRPr>
              <a:latin typeface="Comfortaa"/>
              <a:ea typeface="Comfortaa"/>
              <a:cs typeface="Comfortaa"/>
              <a:sym typeface="Comfortaa"/>
            </a:endParaRPr>
          </a:p>
          <a:p>
            <a:pPr indent="-317500" lvl="0" marL="457200" marR="0" rtl="0" algn="l">
              <a:lnSpc>
                <a:spcPct val="100000"/>
              </a:lnSpc>
              <a:spcBef>
                <a:spcPts val="0"/>
              </a:spcBef>
              <a:spcAft>
                <a:spcPts val="0"/>
              </a:spcAft>
              <a:buSzPts val="1400"/>
              <a:buFont typeface="Comfortaa"/>
              <a:buChar char="●"/>
            </a:pPr>
            <a:r>
              <a:rPr lang="en">
                <a:latin typeface="Comfortaa"/>
                <a:ea typeface="Comfortaa"/>
                <a:cs typeface="Comfortaa"/>
                <a:sym typeface="Comfortaa"/>
              </a:rPr>
              <a:t>Yo como plantas.</a:t>
            </a:r>
            <a:endParaRPr>
              <a:latin typeface="Comfortaa"/>
              <a:ea typeface="Comfortaa"/>
              <a:cs typeface="Comfortaa"/>
              <a:sym typeface="Comfortaa"/>
            </a:endParaRPr>
          </a:p>
          <a:p>
            <a:pPr indent="0" lvl="0" marL="457200" marR="0" rtl="0" algn="l">
              <a:lnSpc>
                <a:spcPct val="100000"/>
              </a:lnSpc>
              <a:spcBef>
                <a:spcPts val="0"/>
              </a:spcBef>
              <a:spcAft>
                <a:spcPts val="0"/>
              </a:spcAft>
              <a:buNone/>
            </a:pPr>
            <a:r>
              <a:t/>
            </a:r>
            <a:endParaRPr>
              <a:latin typeface="Comfortaa"/>
              <a:ea typeface="Comfortaa"/>
              <a:cs typeface="Comfortaa"/>
              <a:sym typeface="Comfortaa"/>
            </a:endParaRPr>
          </a:p>
          <a:p>
            <a:pPr indent="-317500" lvl="0" marL="457200" marR="0" rtl="0" algn="l">
              <a:lnSpc>
                <a:spcPct val="100000"/>
              </a:lnSpc>
              <a:spcBef>
                <a:spcPts val="0"/>
              </a:spcBef>
              <a:spcAft>
                <a:spcPts val="0"/>
              </a:spcAft>
              <a:buSzPts val="1400"/>
              <a:buFont typeface="Comfortaa"/>
              <a:buChar char="●"/>
            </a:pPr>
            <a:r>
              <a:rPr lang="en">
                <a:latin typeface="Comfortaa"/>
                <a:ea typeface="Comfortaa"/>
                <a:cs typeface="Comfortaa"/>
                <a:sym typeface="Comfortaa"/>
              </a:rPr>
              <a:t>Puedes encontrarme en grandes espacios abiertos, como prados o campos.</a:t>
            </a:r>
            <a:endParaRPr>
              <a:latin typeface="Comfortaa"/>
              <a:ea typeface="Comfortaa"/>
              <a:cs typeface="Comfortaa"/>
              <a:sym typeface="Comfortaa"/>
            </a:endParaRPr>
          </a:p>
          <a:p>
            <a:pPr indent="0" lvl="0" marL="457200" marR="0" rtl="0" algn="l">
              <a:lnSpc>
                <a:spcPct val="100000"/>
              </a:lnSpc>
              <a:spcBef>
                <a:spcPts val="0"/>
              </a:spcBef>
              <a:spcAft>
                <a:spcPts val="0"/>
              </a:spcAft>
              <a:buNone/>
            </a:pPr>
            <a:r>
              <a:t/>
            </a:r>
            <a:endParaRPr>
              <a:latin typeface="Comfortaa"/>
              <a:ea typeface="Comfortaa"/>
              <a:cs typeface="Comfortaa"/>
              <a:sym typeface="Comfortaa"/>
            </a:endParaRPr>
          </a:p>
          <a:p>
            <a:pPr indent="-317500" lvl="0" marL="457200" marR="0" rtl="0" algn="l">
              <a:lnSpc>
                <a:spcPct val="100000"/>
              </a:lnSpc>
              <a:spcBef>
                <a:spcPts val="0"/>
              </a:spcBef>
              <a:spcAft>
                <a:spcPts val="0"/>
              </a:spcAft>
              <a:buSzPts val="1400"/>
              <a:buFont typeface="Comfortaa"/>
              <a:buChar char="●"/>
            </a:pPr>
            <a:r>
              <a:rPr lang="en">
                <a:latin typeface="Comfortaa"/>
                <a:ea typeface="Comfortaa"/>
                <a:cs typeface="Comfortaa"/>
                <a:sym typeface="Comfortaa"/>
              </a:rPr>
              <a:t>¡Puedo correr hasta 40 millas por hora!</a:t>
            </a:r>
            <a:endParaRPr>
              <a:latin typeface="Comfortaa"/>
              <a:ea typeface="Comfortaa"/>
              <a:cs typeface="Comfortaa"/>
              <a:sym typeface="Comfortaa"/>
            </a:endParaRPr>
          </a:p>
          <a:p>
            <a:pPr indent="0" lvl="0" marL="0" marR="0" rtl="0" algn="l">
              <a:lnSpc>
                <a:spcPct val="100000"/>
              </a:lnSpc>
              <a:spcBef>
                <a:spcPts val="0"/>
              </a:spcBef>
              <a:spcAft>
                <a:spcPts val="0"/>
              </a:spcAft>
              <a:buNone/>
            </a:pPr>
            <a:r>
              <a:t/>
            </a:r>
            <a:endParaRPr>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26"/>
          <p:cNvSpPr txBox="1"/>
          <p:nvPr/>
        </p:nvSpPr>
        <p:spPr>
          <a:xfrm>
            <a:off x="0" y="0"/>
            <a:ext cx="3000000" cy="798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0" i="0" lang="en" sz="3600" u="none" cap="none" strike="noStrike">
                <a:solidFill>
                  <a:srgbClr val="000000"/>
                </a:solidFill>
                <a:latin typeface="Comfortaa"/>
                <a:ea typeface="Comfortaa"/>
                <a:cs typeface="Comfortaa"/>
                <a:sym typeface="Comfortaa"/>
              </a:rPr>
              <a:t>Animal #3!</a:t>
            </a:r>
            <a:endParaRPr b="0" i="0" sz="3600" u="none" cap="none" strike="noStrike">
              <a:solidFill>
                <a:srgbClr val="000000"/>
              </a:solidFill>
              <a:latin typeface="Comfortaa"/>
              <a:ea typeface="Comfortaa"/>
              <a:cs typeface="Comfortaa"/>
              <a:sym typeface="Comfortaa"/>
            </a:endParaRPr>
          </a:p>
        </p:txBody>
      </p:sp>
      <p:sp>
        <p:nvSpPr>
          <p:cNvPr id="173" name="Google Shape;173;p26"/>
          <p:cNvSpPr txBox="1"/>
          <p:nvPr/>
        </p:nvSpPr>
        <p:spPr>
          <a:xfrm>
            <a:off x="5140400" y="762600"/>
            <a:ext cx="4145400" cy="829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3600">
                <a:latin typeface="Comfortaa"/>
                <a:ea typeface="Comfortaa"/>
                <a:cs typeface="Comfortaa"/>
                <a:sym typeface="Comfortaa"/>
              </a:rPr>
              <a:t>¿Quién soy?</a:t>
            </a:r>
            <a:endParaRPr sz="3600">
              <a:latin typeface="Comfortaa"/>
              <a:ea typeface="Comfortaa"/>
              <a:cs typeface="Comfortaa"/>
              <a:sym typeface="Comfortaa"/>
            </a:endParaRPr>
          </a:p>
          <a:p>
            <a:pPr indent="0" lvl="0" marL="0" marR="0" rtl="0" algn="l">
              <a:lnSpc>
                <a:spcPct val="100000"/>
              </a:lnSpc>
              <a:spcBef>
                <a:spcPts val="0"/>
              </a:spcBef>
              <a:spcAft>
                <a:spcPts val="0"/>
              </a:spcAft>
              <a:buNone/>
            </a:pPr>
            <a:r>
              <a:t/>
            </a:r>
            <a:endParaRPr sz="3600">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3600"/>
              <a:buFont typeface="Arial"/>
              <a:buNone/>
            </a:pPr>
            <a:r>
              <a:t/>
            </a:r>
            <a:endParaRPr sz="3600">
              <a:latin typeface="Comfortaa"/>
              <a:ea typeface="Comfortaa"/>
              <a:cs typeface="Comfortaa"/>
              <a:sym typeface="Comfortaa"/>
            </a:endParaRPr>
          </a:p>
        </p:txBody>
      </p:sp>
      <p:sp>
        <p:nvSpPr>
          <p:cNvPr id="174" name="Google Shape;174;p26"/>
          <p:cNvSpPr txBox="1"/>
          <p:nvPr/>
        </p:nvSpPr>
        <p:spPr>
          <a:xfrm>
            <a:off x="5380550" y="4151875"/>
            <a:ext cx="2767800" cy="92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lang="en" sz="1800">
                <a:latin typeface="Comfortaa"/>
                <a:ea typeface="Comfortaa"/>
                <a:cs typeface="Comfortaa"/>
                <a:sym typeface="Comfortaa"/>
              </a:rPr>
              <a:t>Soy una liebre!</a:t>
            </a:r>
            <a:endParaRPr b="1" sz="1800">
              <a:latin typeface="Comfortaa"/>
              <a:ea typeface="Comfortaa"/>
              <a:cs typeface="Comfortaa"/>
              <a:sym typeface="Comfortaa"/>
            </a:endParaRPr>
          </a:p>
          <a:p>
            <a:pPr indent="0" lvl="0" marL="0" marR="0" rtl="0" algn="l">
              <a:lnSpc>
                <a:spcPct val="100000"/>
              </a:lnSpc>
              <a:spcBef>
                <a:spcPts val="0"/>
              </a:spcBef>
              <a:spcAft>
                <a:spcPts val="0"/>
              </a:spcAft>
              <a:buNone/>
            </a:pPr>
            <a:r>
              <a:t/>
            </a:r>
            <a:endParaRPr b="1" sz="1800">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800"/>
              <a:buFont typeface="Arial"/>
              <a:buNone/>
            </a:pPr>
            <a:r>
              <a:t/>
            </a:r>
            <a:endParaRPr b="1" sz="1800">
              <a:latin typeface="Comfortaa"/>
              <a:ea typeface="Comfortaa"/>
              <a:cs typeface="Comfortaa"/>
              <a:sym typeface="Comfortaa"/>
            </a:endParaRPr>
          </a:p>
        </p:txBody>
      </p:sp>
      <p:pic>
        <p:nvPicPr>
          <p:cNvPr id="175" name="Google Shape;175;p26"/>
          <p:cNvPicPr preferRelativeResize="0"/>
          <p:nvPr/>
        </p:nvPicPr>
        <p:blipFill rotWithShape="1">
          <a:blip r:embed="rId3">
            <a:alphaModFix/>
          </a:blip>
          <a:srcRect b="0" l="0" r="0" t="0"/>
          <a:stretch/>
        </p:blipFill>
        <p:spPr>
          <a:xfrm>
            <a:off x="5140400" y="1397041"/>
            <a:ext cx="2930400" cy="2754828"/>
          </a:xfrm>
          <a:prstGeom prst="rect">
            <a:avLst/>
          </a:prstGeom>
          <a:noFill/>
          <a:ln>
            <a:noFill/>
          </a:ln>
        </p:spPr>
      </p:pic>
      <p:sp>
        <p:nvSpPr>
          <p:cNvPr id="176" name="Google Shape;176;p26"/>
          <p:cNvSpPr txBox="1"/>
          <p:nvPr/>
        </p:nvSpPr>
        <p:spPr>
          <a:xfrm>
            <a:off x="600200" y="597150"/>
            <a:ext cx="960300" cy="474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lang="en" sz="1800">
                <a:latin typeface="Comfortaa"/>
                <a:ea typeface="Comfortaa"/>
                <a:cs typeface="Comfortaa"/>
                <a:sym typeface="Comfortaa"/>
              </a:rPr>
              <a:t>Pistas: </a:t>
            </a:r>
            <a:endParaRPr b="1" i="0" sz="1400" u="none" cap="none" strike="noStrike">
              <a:solidFill>
                <a:srgbClr val="000000"/>
              </a:solidFill>
              <a:latin typeface="Comfortaa"/>
              <a:ea typeface="Comfortaa"/>
              <a:cs typeface="Comfortaa"/>
              <a:sym typeface="Comforta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0" st="0"/>
                                            </p:txEl>
                                          </p:spTgt>
                                        </p:tgtEl>
                                        <p:attrNameLst>
                                          <p:attrName>style.visibility</p:attrName>
                                        </p:attrNameLst>
                                      </p:cBhvr>
                                      <p:to>
                                        <p:strVal val="visible"/>
                                      </p:to>
                                    </p:set>
                                    <p:animEffect filter="fade" transition="in">
                                      <p:cBhvr>
                                        <p:cTn dur="1000"/>
                                        <p:tgtEl>
                                          <p:spTgt spid="17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1" st="1"/>
                                            </p:txEl>
                                          </p:spTgt>
                                        </p:tgtEl>
                                        <p:attrNameLst>
                                          <p:attrName>style.visibility</p:attrName>
                                        </p:attrNameLst>
                                      </p:cBhvr>
                                      <p:to>
                                        <p:strVal val="visible"/>
                                      </p:to>
                                    </p:set>
                                    <p:animEffect filter="fade" transition="in">
                                      <p:cBhvr>
                                        <p:cTn dur="1000"/>
                                        <p:tgtEl>
                                          <p:spTgt spid="17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2" st="2"/>
                                            </p:txEl>
                                          </p:spTgt>
                                        </p:tgtEl>
                                        <p:attrNameLst>
                                          <p:attrName>style.visibility</p:attrName>
                                        </p:attrNameLst>
                                      </p:cBhvr>
                                      <p:to>
                                        <p:strVal val="visible"/>
                                      </p:to>
                                    </p:set>
                                    <p:animEffect filter="fade" transition="in">
                                      <p:cBhvr>
                                        <p:cTn dur="1000"/>
                                        <p:tgtEl>
                                          <p:spTgt spid="17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3" st="3"/>
                                            </p:txEl>
                                          </p:spTgt>
                                        </p:tgtEl>
                                        <p:attrNameLst>
                                          <p:attrName>style.visibility</p:attrName>
                                        </p:attrNameLst>
                                      </p:cBhvr>
                                      <p:to>
                                        <p:strVal val="visible"/>
                                      </p:to>
                                    </p:set>
                                    <p:animEffect filter="fade" transition="in">
                                      <p:cBhvr>
                                        <p:cTn dur="1000"/>
                                        <p:tgtEl>
                                          <p:spTgt spid="17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4" st="4"/>
                                            </p:txEl>
                                          </p:spTgt>
                                        </p:tgtEl>
                                        <p:attrNameLst>
                                          <p:attrName>style.visibility</p:attrName>
                                        </p:attrNameLst>
                                      </p:cBhvr>
                                      <p:to>
                                        <p:strVal val="visible"/>
                                      </p:to>
                                    </p:set>
                                    <p:animEffect filter="fade" transition="in">
                                      <p:cBhvr>
                                        <p:cTn dur="1000"/>
                                        <p:tgtEl>
                                          <p:spTgt spid="17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5" st="5"/>
                                            </p:txEl>
                                          </p:spTgt>
                                        </p:tgtEl>
                                        <p:attrNameLst>
                                          <p:attrName>style.visibility</p:attrName>
                                        </p:attrNameLst>
                                      </p:cBhvr>
                                      <p:to>
                                        <p:strVal val="visible"/>
                                      </p:to>
                                    </p:set>
                                    <p:animEffect filter="fade" transition="in">
                                      <p:cBhvr>
                                        <p:cTn dur="1000"/>
                                        <p:tgtEl>
                                          <p:spTgt spid="17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6" st="6"/>
                                            </p:txEl>
                                          </p:spTgt>
                                        </p:tgtEl>
                                        <p:attrNameLst>
                                          <p:attrName>style.visibility</p:attrName>
                                        </p:attrNameLst>
                                      </p:cBhvr>
                                      <p:to>
                                        <p:strVal val="visible"/>
                                      </p:to>
                                    </p:set>
                                    <p:animEffect filter="fade" transition="in">
                                      <p:cBhvr>
                                        <p:cTn dur="1000"/>
                                        <p:tgtEl>
                                          <p:spTgt spid="17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7" st="7"/>
                                            </p:txEl>
                                          </p:spTgt>
                                        </p:tgtEl>
                                        <p:attrNameLst>
                                          <p:attrName>style.visibility</p:attrName>
                                        </p:attrNameLst>
                                      </p:cBhvr>
                                      <p:to>
                                        <p:strVal val="visible"/>
                                      </p:to>
                                    </p:set>
                                    <p:animEffect filter="fade" transition="in">
                                      <p:cBhvr>
                                        <p:cTn dur="1000"/>
                                        <p:tgtEl>
                                          <p:spTgt spid="171">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8" st="8"/>
                                            </p:txEl>
                                          </p:spTgt>
                                        </p:tgtEl>
                                        <p:attrNameLst>
                                          <p:attrName>style.visibility</p:attrName>
                                        </p:attrNameLst>
                                      </p:cBhvr>
                                      <p:to>
                                        <p:strVal val="visible"/>
                                      </p:to>
                                    </p:set>
                                    <p:animEffect filter="fade" transition="in">
                                      <p:cBhvr>
                                        <p:cTn dur="1000"/>
                                        <p:tgtEl>
                                          <p:spTgt spid="171">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9" st="9"/>
                                            </p:txEl>
                                          </p:spTgt>
                                        </p:tgtEl>
                                        <p:attrNameLst>
                                          <p:attrName>style.visibility</p:attrName>
                                        </p:attrNameLst>
                                      </p:cBhvr>
                                      <p:to>
                                        <p:strVal val="visible"/>
                                      </p:to>
                                    </p:set>
                                    <p:animEffect filter="fade" transition="in">
                                      <p:cBhvr>
                                        <p:cTn dur="1000"/>
                                        <p:tgtEl>
                                          <p:spTgt spid="171">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10" st="10"/>
                                            </p:txEl>
                                          </p:spTgt>
                                        </p:tgtEl>
                                        <p:attrNameLst>
                                          <p:attrName>style.visibility</p:attrName>
                                        </p:attrNameLst>
                                      </p:cBhvr>
                                      <p:to>
                                        <p:strVal val="visible"/>
                                      </p:to>
                                    </p:set>
                                    <p:animEffect filter="fade" transition="in">
                                      <p:cBhvr>
                                        <p:cTn dur="1000"/>
                                        <p:tgtEl>
                                          <p:spTgt spid="171">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11" st="11"/>
                                            </p:txEl>
                                          </p:spTgt>
                                        </p:tgtEl>
                                        <p:attrNameLst>
                                          <p:attrName>style.visibility</p:attrName>
                                        </p:attrNameLst>
                                      </p:cBhvr>
                                      <p:to>
                                        <p:strVal val="visible"/>
                                      </p:to>
                                    </p:set>
                                    <p:animEffect filter="fade" transition="in">
                                      <p:cBhvr>
                                        <p:cTn dur="1000"/>
                                        <p:tgtEl>
                                          <p:spTgt spid="171">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12" st="12"/>
                                            </p:txEl>
                                          </p:spTgt>
                                        </p:tgtEl>
                                        <p:attrNameLst>
                                          <p:attrName>style.visibility</p:attrName>
                                        </p:attrNameLst>
                                      </p:cBhvr>
                                      <p:to>
                                        <p:strVal val="visible"/>
                                      </p:to>
                                    </p:set>
                                    <p:animEffect filter="fade" transition="in">
                                      <p:cBhvr>
                                        <p:cTn dur="1000"/>
                                        <p:tgtEl>
                                          <p:spTgt spid="171">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13" st="13"/>
                                            </p:txEl>
                                          </p:spTgt>
                                        </p:tgtEl>
                                        <p:attrNameLst>
                                          <p:attrName>style.visibility</p:attrName>
                                        </p:attrNameLst>
                                      </p:cBhvr>
                                      <p:to>
                                        <p:strVal val="visible"/>
                                      </p:to>
                                    </p:set>
                                    <p:animEffect filter="fade" transition="in">
                                      <p:cBhvr>
                                        <p:cTn dur="1000"/>
                                        <p:tgtEl>
                                          <p:spTgt spid="171">
                                            <p:txEl>
                                              <p:pRg end="13" st="1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000"/>
                                        <p:tgtEl>
                                          <p:spTgt spid="1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000"/>
                                        <p:tgtEl>
                                          <p:spTgt spid="1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9EAD3"/>
        </a:solidFill>
      </p:bgPr>
    </p:bg>
    <p:spTree>
      <p:nvGrpSpPr>
        <p:cNvPr id="180" name="Shape 180"/>
        <p:cNvGrpSpPr/>
        <p:nvPr/>
      </p:nvGrpSpPr>
      <p:grpSpPr>
        <a:xfrm>
          <a:off x="0" y="0"/>
          <a:ext cx="0" cy="0"/>
          <a:chOff x="0" y="0"/>
          <a:chExt cx="0" cy="0"/>
        </a:xfrm>
      </p:grpSpPr>
      <p:sp>
        <p:nvSpPr>
          <p:cNvPr id="181" name="Google Shape;181;p27"/>
          <p:cNvSpPr txBox="1"/>
          <p:nvPr/>
        </p:nvSpPr>
        <p:spPr>
          <a:xfrm>
            <a:off x="84725" y="825750"/>
            <a:ext cx="3702300" cy="39855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SzPts val="1400"/>
              <a:buFont typeface="Comfortaa"/>
              <a:buChar char="●"/>
            </a:pPr>
            <a:r>
              <a:rPr lang="en">
                <a:latin typeface="Comfortaa"/>
                <a:ea typeface="Comfortaa"/>
                <a:cs typeface="Comfortaa"/>
                <a:sym typeface="Comfortaa"/>
              </a:rPr>
              <a:t>Tengo piernas poderosas para correr rápido.</a:t>
            </a:r>
            <a:endParaRPr>
              <a:latin typeface="Comfortaa"/>
              <a:ea typeface="Comfortaa"/>
              <a:cs typeface="Comfortaa"/>
              <a:sym typeface="Comfortaa"/>
            </a:endParaRPr>
          </a:p>
          <a:p>
            <a:pPr indent="0" lvl="0" marL="457200" marR="0" rtl="0" algn="l">
              <a:lnSpc>
                <a:spcPct val="100000"/>
              </a:lnSpc>
              <a:spcBef>
                <a:spcPts val="0"/>
              </a:spcBef>
              <a:spcAft>
                <a:spcPts val="0"/>
              </a:spcAft>
              <a:buNone/>
            </a:pPr>
            <a:r>
              <a:t/>
            </a:r>
            <a:endParaRPr>
              <a:latin typeface="Comfortaa"/>
              <a:ea typeface="Comfortaa"/>
              <a:cs typeface="Comfortaa"/>
              <a:sym typeface="Comfortaa"/>
            </a:endParaRPr>
          </a:p>
          <a:p>
            <a:pPr indent="-317500" lvl="0" marL="457200" marR="0" rtl="0" algn="l">
              <a:lnSpc>
                <a:spcPct val="100000"/>
              </a:lnSpc>
              <a:spcBef>
                <a:spcPts val="0"/>
              </a:spcBef>
              <a:spcAft>
                <a:spcPts val="0"/>
              </a:spcAft>
              <a:buSzPts val="1400"/>
              <a:buFont typeface="Comfortaa"/>
              <a:buChar char="●"/>
            </a:pPr>
            <a:r>
              <a:rPr lang="en">
                <a:latin typeface="Comfortaa"/>
                <a:ea typeface="Comfortaa"/>
                <a:cs typeface="Comfortaa"/>
                <a:sym typeface="Comfortaa"/>
              </a:rPr>
              <a:t>Tengo garras largas para atrapar presas.</a:t>
            </a:r>
            <a:endParaRPr>
              <a:latin typeface="Comfortaa"/>
              <a:ea typeface="Comfortaa"/>
              <a:cs typeface="Comfortaa"/>
              <a:sym typeface="Comfortaa"/>
            </a:endParaRPr>
          </a:p>
          <a:p>
            <a:pPr indent="0" lvl="0" marL="457200" marR="0" rtl="0" algn="l">
              <a:lnSpc>
                <a:spcPct val="100000"/>
              </a:lnSpc>
              <a:spcBef>
                <a:spcPts val="0"/>
              </a:spcBef>
              <a:spcAft>
                <a:spcPts val="0"/>
              </a:spcAft>
              <a:buNone/>
            </a:pPr>
            <a:r>
              <a:t/>
            </a:r>
            <a:endParaRPr>
              <a:latin typeface="Comfortaa"/>
              <a:ea typeface="Comfortaa"/>
              <a:cs typeface="Comfortaa"/>
              <a:sym typeface="Comfortaa"/>
            </a:endParaRPr>
          </a:p>
          <a:p>
            <a:pPr indent="-317500" lvl="0" marL="457200" marR="0" rtl="0" algn="l">
              <a:lnSpc>
                <a:spcPct val="100000"/>
              </a:lnSpc>
              <a:spcBef>
                <a:spcPts val="0"/>
              </a:spcBef>
              <a:spcAft>
                <a:spcPts val="0"/>
              </a:spcAft>
              <a:buSzPts val="1400"/>
              <a:buFont typeface="Comfortaa"/>
              <a:buChar char="●"/>
            </a:pPr>
            <a:r>
              <a:rPr lang="en">
                <a:latin typeface="Comfortaa"/>
                <a:ea typeface="Comfortaa"/>
                <a:cs typeface="Comfortaa"/>
                <a:sym typeface="Comfortaa"/>
              </a:rPr>
              <a:t>Tengo puntos en mi pelaje para ayudarme a esconder. </a:t>
            </a:r>
            <a:endParaRPr>
              <a:latin typeface="Comfortaa"/>
              <a:ea typeface="Comfortaa"/>
              <a:cs typeface="Comfortaa"/>
              <a:sym typeface="Comfortaa"/>
            </a:endParaRPr>
          </a:p>
          <a:p>
            <a:pPr indent="0" lvl="0" marL="457200" marR="0" rtl="0" algn="l">
              <a:lnSpc>
                <a:spcPct val="100000"/>
              </a:lnSpc>
              <a:spcBef>
                <a:spcPts val="0"/>
              </a:spcBef>
              <a:spcAft>
                <a:spcPts val="0"/>
              </a:spcAft>
              <a:buNone/>
            </a:pPr>
            <a:r>
              <a:t/>
            </a:r>
            <a:endParaRPr>
              <a:latin typeface="Comfortaa"/>
              <a:ea typeface="Comfortaa"/>
              <a:cs typeface="Comfortaa"/>
              <a:sym typeface="Comfortaa"/>
            </a:endParaRPr>
          </a:p>
          <a:p>
            <a:pPr indent="-317500" lvl="0" marL="457200" marR="0" rtl="0" algn="l">
              <a:lnSpc>
                <a:spcPct val="100000"/>
              </a:lnSpc>
              <a:spcBef>
                <a:spcPts val="0"/>
              </a:spcBef>
              <a:spcAft>
                <a:spcPts val="0"/>
              </a:spcAft>
              <a:buSzPts val="1400"/>
              <a:buFont typeface="Comfortaa"/>
              <a:buChar char="●"/>
            </a:pPr>
            <a:r>
              <a:rPr lang="en">
                <a:latin typeface="Comfortaa"/>
                <a:ea typeface="Comfortaa"/>
                <a:cs typeface="Comfortaa"/>
                <a:sym typeface="Comfortaa"/>
              </a:rPr>
              <a:t>Como conejos, roedores y pájaros.</a:t>
            </a:r>
            <a:endParaRPr>
              <a:latin typeface="Comfortaa"/>
              <a:ea typeface="Comfortaa"/>
              <a:cs typeface="Comfortaa"/>
              <a:sym typeface="Comfortaa"/>
            </a:endParaRPr>
          </a:p>
          <a:p>
            <a:pPr indent="0" lvl="0" marL="457200" marR="0" rtl="0" algn="l">
              <a:lnSpc>
                <a:spcPct val="100000"/>
              </a:lnSpc>
              <a:spcBef>
                <a:spcPts val="0"/>
              </a:spcBef>
              <a:spcAft>
                <a:spcPts val="0"/>
              </a:spcAft>
              <a:buNone/>
            </a:pPr>
            <a:r>
              <a:t/>
            </a:r>
            <a:endParaRPr>
              <a:latin typeface="Comfortaa"/>
              <a:ea typeface="Comfortaa"/>
              <a:cs typeface="Comfortaa"/>
              <a:sym typeface="Comfortaa"/>
            </a:endParaRPr>
          </a:p>
          <a:p>
            <a:pPr indent="-317500" lvl="0" marL="457200" marR="0" rtl="0" algn="l">
              <a:lnSpc>
                <a:spcPct val="100000"/>
              </a:lnSpc>
              <a:spcBef>
                <a:spcPts val="0"/>
              </a:spcBef>
              <a:spcAft>
                <a:spcPts val="0"/>
              </a:spcAft>
              <a:buSzPts val="1400"/>
              <a:buFont typeface="Comfortaa"/>
              <a:buChar char="●"/>
            </a:pPr>
            <a:r>
              <a:rPr lang="en">
                <a:latin typeface="Comfortaa"/>
                <a:ea typeface="Comfortaa"/>
                <a:cs typeface="Comfortaa"/>
                <a:sym typeface="Comfortaa"/>
              </a:rPr>
              <a:t>Duermo y mantengo a mis bebés en guaridas, generalmente en troncos o cuevas.</a:t>
            </a:r>
            <a:endParaRPr>
              <a:latin typeface="Comfortaa"/>
              <a:ea typeface="Comfortaa"/>
              <a:cs typeface="Comfortaa"/>
              <a:sym typeface="Comfortaa"/>
            </a:endParaRPr>
          </a:p>
          <a:p>
            <a:pPr indent="0" lvl="0" marL="457200" marR="0" rtl="0" algn="l">
              <a:lnSpc>
                <a:spcPct val="100000"/>
              </a:lnSpc>
              <a:spcBef>
                <a:spcPts val="0"/>
              </a:spcBef>
              <a:spcAft>
                <a:spcPts val="0"/>
              </a:spcAft>
              <a:buNone/>
            </a:pPr>
            <a:r>
              <a:t/>
            </a:r>
            <a:endParaRPr>
              <a:latin typeface="Comfortaa"/>
              <a:ea typeface="Comfortaa"/>
              <a:cs typeface="Comfortaa"/>
              <a:sym typeface="Comfortaa"/>
            </a:endParaRPr>
          </a:p>
          <a:p>
            <a:pPr indent="-317500" lvl="0" marL="457200" marR="0" rtl="0" algn="l">
              <a:lnSpc>
                <a:spcPct val="100000"/>
              </a:lnSpc>
              <a:spcBef>
                <a:spcPts val="0"/>
              </a:spcBef>
              <a:spcAft>
                <a:spcPts val="0"/>
              </a:spcAft>
              <a:buSzPts val="1400"/>
              <a:buFont typeface="Comfortaa"/>
              <a:buChar char="●"/>
            </a:pPr>
            <a:r>
              <a:rPr lang="en">
                <a:latin typeface="Comfortaa"/>
                <a:ea typeface="Comfortaa"/>
                <a:cs typeface="Comfortaa"/>
                <a:sym typeface="Comfortaa"/>
              </a:rPr>
              <a:t>Puedes encontrarme de noche en el bosque.</a:t>
            </a:r>
            <a:endParaRPr>
              <a:latin typeface="Comfortaa"/>
              <a:ea typeface="Comfortaa"/>
              <a:cs typeface="Comfortaa"/>
              <a:sym typeface="Comfortaa"/>
            </a:endParaRPr>
          </a:p>
          <a:p>
            <a:pPr indent="0" lvl="0" marL="0" marR="0" rtl="0" algn="l">
              <a:lnSpc>
                <a:spcPct val="100000"/>
              </a:lnSpc>
              <a:spcBef>
                <a:spcPts val="0"/>
              </a:spcBef>
              <a:spcAft>
                <a:spcPts val="0"/>
              </a:spcAft>
              <a:buNone/>
            </a:pPr>
            <a:r>
              <a:t/>
            </a:r>
            <a:endParaRPr>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27"/>
          <p:cNvSpPr txBox="1"/>
          <p:nvPr/>
        </p:nvSpPr>
        <p:spPr>
          <a:xfrm>
            <a:off x="0" y="0"/>
            <a:ext cx="3000000" cy="798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0" i="0" lang="en" sz="3600" u="none" cap="none" strike="noStrike">
                <a:solidFill>
                  <a:srgbClr val="000000"/>
                </a:solidFill>
                <a:latin typeface="Comfortaa"/>
                <a:ea typeface="Comfortaa"/>
                <a:cs typeface="Comfortaa"/>
                <a:sym typeface="Comfortaa"/>
              </a:rPr>
              <a:t>Animal #4!</a:t>
            </a:r>
            <a:endParaRPr b="0" i="0" sz="3600" u="none" cap="none" strike="noStrike">
              <a:solidFill>
                <a:srgbClr val="000000"/>
              </a:solidFill>
              <a:latin typeface="Comfortaa"/>
              <a:ea typeface="Comfortaa"/>
              <a:cs typeface="Comfortaa"/>
              <a:sym typeface="Comfortaa"/>
            </a:endParaRPr>
          </a:p>
        </p:txBody>
      </p:sp>
      <p:sp>
        <p:nvSpPr>
          <p:cNvPr id="183" name="Google Shape;183;p27"/>
          <p:cNvSpPr txBox="1"/>
          <p:nvPr/>
        </p:nvSpPr>
        <p:spPr>
          <a:xfrm>
            <a:off x="5140400" y="762600"/>
            <a:ext cx="3702300" cy="829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3600">
                <a:latin typeface="Comfortaa"/>
                <a:ea typeface="Comfortaa"/>
                <a:cs typeface="Comfortaa"/>
                <a:sym typeface="Comfortaa"/>
              </a:rPr>
              <a:t>¿Quién soy?</a:t>
            </a:r>
            <a:endParaRPr sz="3600">
              <a:latin typeface="Comfortaa"/>
              <a:ea typeface="Comfortaa"/>
              <a:cs typeface="Comfortaa"/>
              <a:sym typeface="Comfortaa"/>
            </a:endParaRPr>
          </a:p>
          <a:p>
            <a:pPr indent="0" lvl="0" marL="0" marR="0" rtl="0" algn="l">
              <a:lnSpc>
                <a:spcPct val="100000"/>
              </a:lnSpc>
              <a:spcBef>
                <a:spcPts val="0"/>
              </a:spcBef>
              <a:spcAft>
                <a:spcPts val="0"/>
              </a:spcAft>
              <a:buNone/>
            </a:pPr>
            <a:r>
              <a:t/>
            </a:r>
            <a:endParaRPr sz="3600">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3600"/>
              <a:buFont typeface="Arial"/>
              <a:buNone/>
            </a:pPr>
            <a:r>
              <a:t/>
            </a:r>
            <a:endParaRPr sz="3600">
              <a:latin typeface="Comfortaa"/>
              <a:ea typeface="Comfortaa"/>
              <a:cs typeface="Comfortaa"/>
              <a:sym typeface="Comfortaa"/>
            </a:endParaRPr>
          </a:p>
        </p:txBody>
      </p:sp>
      <p:sp>
        <p:nvSpPr>
          <p:cNvPr id="184" name="Google Shape;184;p27"/>
          <p:cNvSpPr txBox="1"/>
          <p:nvPr/>
        </p:nvSpPr>
        <p:spPr>
          <a:xfrm>
            <a:off x="5380550" y="4151875"/>
            <a:ext cx="2767800" cy="92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lang="en" sz="1800">
                <a:latin typeface="Comfortaa"/>
                <a:ea typeface="Comfortaa"/>
                <a:cs typeface="Comfortaa"/>
                <a:sym typeface="Comfortaa"/>
              </a:rPr>
              <a:t>Soy un lince!</a:t>
            </a:r>
            <a:endParaRPr b="1" i="0" sz="1800" u="none" cap="none" strike="noStrike">
              <a:solidFill>
                <a:srgbClr val="000000"/>
              </a:solidFill>
              <a:latin typeface="Comfortaa"/>
              <a:ea typeface="Comfortaa"/>
              <a:cs typeface="Comfortaa"/>
              <a:sym typeface="Comfortaa"/>
            </a:endParaRPr>
          </a:p>
        </p:txBody>
      </p:sp>
      <p:pic>
        <p:nvPicPr>
          <p:cNvPr id="185" name="Google Shape;185;p27"/>
          <p:cNvPicPr preferRelativeResize="0"/>
          <p:nvPr/>
        </p:nvPicPr>
        <p:blipFill rotWithShape="1">
          <a:blip r:embed="rId3">
            <a:alphaModFix/>
          </a:blip>
          <a:srcRect b="0" l="0" r="0" t="0"/>
          <a:stretch/>
        </p:blipFill>
        <p:spPr>
          <a:xfrm>
            <a:off x="4990225" y="1645350"/>
            <a:ext cx="3230750" cy="2346275"/>
          </a:xfrm>
          <a:prstGeom prst="rect">
            <a:avLst/>
          </a:prstGeom>
          <a:noFill/>
          <a:ln>
            <a:noFill/>
          </a:ln>
        </p:spPr>
      </p:pic>
      <p:sp>
        <p:nvSpPr>
          <p:cNvPr id="186" name="Google Shape;186;p27"/>
          <p:cNvSpPr txBox="1"/>
          <p:nvPr/>
        </p:nvSpPr>
        <p:spPr>
          <a:xfrm>
            <a:off x="582475" y="483250"/>
            <a:ext cx="960300" cy="474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lang="en" sz="1800">
                <a:latin typeface="Comfortaa"/>
                <a:ea typeface="Comfortaa"/>
                <a:cs typeface="Comfortaa"/>
                <a:sym typeface="Comfortaa"/>
              </a:rPr>
              <a:t>Pistas: </a:t>
            </a:r>
            <a:endParaRPr b="1" i="0" sz="1400" u="none" cap="none" strike="noStrike">
              <a:solidFill>
                <a:srgbClr val="000000"/>
              </a:solidFill>
              <a:latin typeface="Comfortaa"/>
              <a:ea typeface="Comfortaa"/>
              <a:cs typeface="Comfortaa"/>
              <a:sym typeface="Comforta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xEl>
                                              <p:pRg end="0" st="0"/>
                                            </p:txEl>
                                          </p:spTgt>
                                        </p:tgtEl>
                                        <p:attrNameLst>
                                          <p:attrName>style.visibility</p:attrName>
                                        </p:attrNameLst>
                                      </p:cBhvr>
                                      <p:to>
                                        <p:strVal val="visible"/>
                                      </p:to>
                                    </p:set>
                                    <p:animEffect filter="fade" transition="in">
                                      <p:cBhvr>
                                        <p:cTn dur="1000"/>
                                        <p:tgtEl>
                                          <p:spTgt spid="18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xEl>
                                              <p:pRg end="1" st="1"/>
                                            </p:txEl>
                                          </p:spTgt>
                                        </p:tgtEl>
                                        <p:attrNameLst>
                                          <p:attrName>style.visibility</p:attrName>
                                        </p:attrNameLst>
                                      </p:cBhvr>
                                      <p:to>
                                        <p:strVal val="visible"/>
                                      </p:to>
                                    </p:set>
                                    <p:animEffect filter="fade" transition="in">
                                      <p:cBhvr>
                                        <p:cTn dur="1000"/>
                                        <p:tgtEl>
                                          <p:spTgt spid="18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xEl>
                                              <p:pRg end="2" st="2"/>
                                            </p:txEl>
                                          </p:spTgt>
                                        </p:tgtEl>
                                        <p:attrNameLst>
                                          <p:attrName>style.visibility</p:attrName>
                                        </p:attrNameLst>
                                      </p:cBhvr>
                                      <p:to>
                                        <p:strVal val="visible"/>
                                      </p:to>
                                    </p:set>
                                    <p:animEffect filter="fade" transition="in">
                                      <p:cBhvr>
                                        <p:cTn dur="1000"/>
                                        <p:tgtEl>
                                          <p:spTgt spid="18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xEl>
                                              <p:pRg end="3" st="3"/>
                                            </p:txEl>
                                          </p:spTgt>
                                        </p:tgtEl>
                                        <p:attrNameLst>
                                          <p:attrName>style.visibility</p:attrName>
                                        </p:attrNameLst>
                                      </p:cBhvr>
                                      <p:to>
                                        <p:strVal val="visible"/>
                                      </p:to>
                                    </p:set>
                                    <p:animEffect filter="fade" transition="in">
                                      <p:cBhvr>
                                        <p:cTn dur="1000"/>
                                        <p:tgtEl>
                                          <p:spTgt spid="18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xEl>
                                              <p:pRg end="4" st="4"/>
                                            </p:txEl>
                                          </p:spTgt>
                                        </p:tgtEl>
                                        <p:attrNameLst>
                                          <p:attrName>style.visibility</p:attrName>
                                        </p:attrNameLst>
                                      </p:cBhvr>
                                      <p:to>
                                        <p:strVal val="visible"/>
                                      </p:to>
                                    </p:set>
                                    <p:animEffect filter="fade" transition="in">
                                      <p:cBhvr>
                                        <p:cTn dur="1000"/>
                                        <p:tgtEl>
                                          <p:spTgt spid="18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xEl>
                                              <p:pRg end="5" st="5"/>
                                            </p:txEl>
                                          </p:spTgt>
                                        </p:tgtEl>
                                        <p:attrNameLst>
                                          <p:attrName>style.visibility</p:attrName>
                                        </p:attrNameLst>
                                      </p:cBhvr>
                                      <p:to>
                                        <p:strVal val="visible"/>
                                      </p:to>
                                    </p:set>
                                    <p:animEffect filter="fade" transition="in">
                                      <p:cBhvr>
                                        <p:cTn dur="1000"/>
                                        <p:tgtEl>
                                          <p:spTgt spid="18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xEl>
                                              <p:pRg end="6" st="6"/>
                                            </p:txEl>
                                          </p:spTgt>
                                        </p:tgtEl>
                                        <p:attrNameLst>
                                          <p:attrName>style.visibility</p:attrName>
                                        </p:attrNameLst>
                                      </p:cBhvr>
                                      <p:to>
                                        <p:strVal val="visible"/>
                                      </p:to>
                                    </p:set>
                                    <p:animEffect filter="fade" transition="in">
                                      <p:cBhvr>
                                        <p:cTn dur="1000"/>
                                        <p:tgtEl>
                                          <p:spTgt spid="18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xEl>
                                              <p:pRg end="7" st="7"/>
                                            </p:txEl>
                                          </p:spTgt>
                                        </p:tgtEl>
                                        <p:attrNameLst>
                                          <p:attrName>style.visibility</p:attrName>
                                        </p:attrNameLst>
                                      </p:cBhvr>
                                      <p:to>
                                        <p:strVal val="visible"/>
                                      </p:to>
                                    </p:set>
                                    <p:animEffect filter="fade" transition="in">
                                      <p:cBhvr>
                                        <p:cTn dur="1000"/>
                                        <p:tgtEl>
                                          <p:spTgt spid="181">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xEl>
                                              <p:pRg end="8" st="8"/>
                                            </p:txEl>
                                          </p:spTgt>
                                        </p:tgtEl>
                                        <p:attrNameLst>
                                          <p:attrName>style.visibility</p:attrName>
                                        </p:attrNameLst>
                                      </p:cBhvr>
                                      <p:to>
                                        <p:strVal val="visible"/>
                                      </p:to>
                                    </p:set>
                                    <p:animEffect filter="fade" transition="in">
                                      <p:cBhvr>
                                        <p:cTn dur="1000"/>
                                        <p:tgtEl>
                                          <p:spTgt spid="181">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xEl>
                                              <p:pRg end="9" st="9"/>
                                            </p:txEl>
                                          </p:spTgt>
                                        </p:tgtEl>
                                        <p:attrNameLst>
                                          <p:attrName>style.visibility</p:attrName>
                                        </p:attrNameLst>
                                      </p:cBhvr>
                                      <p:to>
                                        <p:strVal val="visible"/>
                                      </p:to>
                                    </p:set>
                                    <p:animEffect filter="fade" transition="in">
                                      <p:cBhvr>
                                        <p:cTn dur="1000"/>
                                        <p:tgtEl>
                                          <p:spTgt spid="181">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xEl>
                                              <p:pRg end="10" st="10"/>
                                            </p:txEl>
                                          </p:spTgt>
                                        </p:tgtEl>
                                        <p:attrNameLst>
                                          <p:attrName>style.visibility</p:attrName>
                                        </p:attrNameLst>
                                      </p:cBhvr>
                                      <p:to>
                                        <p:strVal val="visible"/>
                                      </p:to>
                                    </p:set>
                                    <p:animEffect filter="fade" transition="in">
                                      <p:cBhvr>
                                        <p:cTn dur="1000"/>
                                        <p:tgtEl>
                                          <p:spTgt spid="181">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xEl>
                                              <p:pRg end="11" st="11"/>
                                            </p:txEl>
                                          </p:spTgt>
                                        </p:tgtEl>
                                        <p:attrNameLst>
                                          <p:attrName>style.visibility</p:attrName>
                                        </p:attrNameLst>
                                      </p:cBhvr>
                                      <p:to>
                                        <p:strVal val="visible"/>
                                      </p:to>
                                    </p:set>
                                    <p:animEffect filter="fade" transition="in">
                                      <p:cBhvr>
                                        <p:cTn dur="1000"/>
                                        <p:tgtEl>
                                          <p:spTgt spid="181">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xEl>
                                              <p:pRg end="12" st="12"/>
                                            </p:txEl>
                                          </p:spTgt>
                                        </p:tgtEl>
                                        <p:attrNameLst>
                                          <p:attrName>style.visibility</p:attrName>
                                        </p:attrNameLst>
                                      </p:cBhvr>
                                      <p:to>
                                        <p:strVal val="visible"/>
                                      </p:to>
                                    </p:set>
                                    <p:animEffect filter="fade" transition="in">
                                      <p:cBhvr>
                                        <p:cTn dur="1000"/>
                                        <p:tgtEl>
                                          <p:spTgt spid="181">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xEl>
                                              <p:pRg end="13" st="13"/>
                                            </p:txEl>
                                          </p:spTgt>
                                        </p:tgtEl>
                                        <p:attrNameLst>
                                          <p:attrName>style.visibility</p:attrName>
                                        </p:attrNameLst>
                                      </p:cBhvr>
                                      <p:to>
                                        <p:strVal val="visible"/>
                                      </p:to>
                                    </p:set>
                                    <p:animEffect filter="fade" transition="in">
                                      <p:cBhvr>
                                        <p:cTn dur="1000"/>
                                        <p:tgtEl>
                                          <p:spTgt spid="181">
                                            <p:txEl>
                                              <p:pRg end="13" st="1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xEl>
                                              <p:pRg end="14" st="14"/>
                                            </p:txEl>
                                          </p:spTgt>
                                        </p:tgtEl>
                                        <p:attrNameLst>
                                          <p:attrName>style.visibility</p:attrName>
                                        </p:attrNameLst>
                                      </p:cBhvr>
                                      <p:to>
                                        <p:strVal val="visible"/>
                                      </p:to>
                                    </p:set>
                                    <p:animEffect filter="fade" transition="in">
                                      <p:cBhvr>
                                        <p:cTn dur="1000"/>
                                        <p:tgtEl>
                                          <p:spTgt spid="181">
                                            <p:txEl>
                                              <p:pRg end="14" st="1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xEl>
                                              <p:pRg end="15" st="15"/>
                                            </p:txEl>
                                          </p:spTgt>
                                        </p:tgtEl>
                                        <p:attrNameLst>
                                          <p:attrName>style.visibility</p:attrName>
                                        </p:attrNameLst>
                                      </p:cBhvr>
                                      <p:to>
                                        <p:strVal val="visible"/>
                                      </p:to>
                                    </p:set>
                                    <p:animEffect filter="fade" transition="in">
                                      <p:cBhvr>
                                        <p:cTn dur="1000"/>
                                        <p:tgtEl>
                                          <p:spTgt spid="181">
                                            <p:txEl>
                                              <p:pRg end="15" st="1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000"/>
                                        <p:tgtEl>
                                          <p:spTgt spid="1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1000"/>
                                        <p:tgtEl>
                                          <p:spTgt spid="1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9D2E9"/>
        </a:solidFill>
      </p:bgPr>
    </p:bg>
    <p:spTree>
      <p:nvGrpSpPr>
        <p:cNvPr id="190" name="Shape 190"/>
        <p:cNvGrpSpPr/>
        <p:nvPr/>
      </p:nvGrpSpPr>
      <p:grpSpPr>
        <a:xfrm>
          <a:off x="0" y="0"/>
          <a:ext cx="0" cy="0"/>
          <a:chOff x="0" y="0"/>
          <a:chExt cx="0" cy="0"/>
        </a:xfrm>
      </p:grpSpPr>
      <p:sp>
        <p:nvSpPr>
          <p:cNvPr id="191" name="Google Shape;191;p28"/>
          <p:cNvSpPr txBox="1"/>
          <p:nvPr/>
        </p:nvSpPr>
        <p:spPr>
          <a:xfrm>
            <a:off x="84725" y="906700"/>
            <a:ext cx="3920100" cy="39855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SzPts val="1400"/>
              <a:buFont typeface="Comfortaa"/>
              <a:buChar char="●"/>
            </a:pPr>
            <a:r>
              <a:rPr lang="en">
                <a:latin typeface="Comfortaa"/>
                <a:ea typeface="Comfortaa"/>
                <a:cs typeface="Comfortaa"/>
                <a:sym typeface="Comfortaa"/>
              </a:rPr>
              <a:t>¡Es posible que me veas a menudo en parques o alrededor de tu vecindario en postes telefónicos!</a:t>
            </a:r>
            <a:endParaRPr>
              <a:latin typeface="Comfortaa"/>
              <a:ea typeface="Comfortaa"/>
              <a:cs typeface="Comfortaa"/>
              <a:sym typeface="Comfortaa"/>
            </a:endParaRPr>
          </a:p>
          <a:p>
            <a:pPr indent="0" lvl="0" marL="457200" marR="0" rtl="0" algn="l">
              <a:lnSpc>
                <a:spcPct val="100000"/>
              </a:lnSpc>
              <a:spcBef>
                <a:spcPts val="0"/>
              </a:spcBef>
              <a:spcAft>
                <a:spcPts val="0"/>
              </a:spcAft>
              <a:buNone/>
            </a:pPr>
            <a:r>
              <a:t/>
            </a:r>
            <a:endParaRPr>
              <a:latin typeface="Comfortaa"/>
              <a:ea typeface="Comfortaa"/>
              <a:cs typeface="Comfortaa"/>
              <a:sym typeface="Comfortaa"/>
            </a:endParaRPr>
          </a:p>
          <a:p>
            <a:pPr indent="-317500" lvl="0" marL="457200" marR="0" rtl="0" algn="l">
              <a:lnSpc>
                <a:spcPct val="100000"/>
              </a:lnSpc>
              <a:spcBef>
                <a:spcPts val="0"/>
              </a:spcBef>
              <a:spcAft>
                <a:spcPts val="0"/>
              </a:spcAft>
              <a:buSzPts val="1400"/>
              <a:buFont typeface="Comfortaa"/>
              <a:buChar char="●"/>
            </a:pPr>
            <a:r>
              <a:rPr lang="en">
                <a:latin typeface="Comfortaa"/>
                <a:ea typeface="Comfortaa"/>
                <a:cs typeface="Comfortaa"/>
                <a:sym typeface="Comfortaa"/>
              </a:rPr>
              <a:t>Como semillas, insectos, nueces y frutas ... ¡pero también podría robar tu comida!</a:t>
            </a:r>
            <a:endParaRPr>
              <a:latin typeface="Comfortaa"/>
              <a:ea typeface="Comfortaa"/>
              <a:cs typeface="Comfortaa"/>
              <a:sym typeface="Comfortaa"/>
            </a:endParaRPr>
          </a:p>
          <a:p>
            <a:pPr indent="0" lvl="0" marL="457200" marR="0" rtl="0" algn="l">
              <a:lnSpc>
                <a:spcPct val="100000"/>
              </a:lnSpc>
              <a:spcBef>
                <a:spcPts val="0"/>
              </a:spcBef>
              <a:spcAft>
                <a:spcPts val="0"/>
              </a:spcAft>
              <a:buNone/>
            </a:pPr>
            <a:r>
              <a:t/>
            </a:r>
            <a:endParaRPr>
              <a:latin typeface="Comfortaa"/>
              <a:ea typeface="Comfortaa"/>
              <a:cs typeface="Comfortaa"/>
              <a:sym typeface="Comfortaa"/>
            </a:endParaRPr>
          </a:p>
          <a:p>
            <a:pPr indent="-317500" lvl="0" marL="457200" marR="0" rtl="0" algn="l">
              <a:lnSpc>
                <a:spcPct val="100000"/>
              </a:lnSpc>
              <a:spcBef>
                <a:spcPts val="0"/>
              </a:spcBef>
              <a:spcAft>
                <a:spcPts val="0"/>
              </a:spcAft>
              <a:buSzPts val="1400"/>
              <a:buFont typeface="Comfortaa"/>
              <a:buChar char="●"/>
            </a:pPr>
            <a:r>
              <a:rPr lang="en">
                <a:latin typeface="Comfortaa"/>
                <a:ea typeface="Comfortaa"/>
                <a:cs typeface="Comfortaa"/>
                <a:sym typeface="Comfortaa"/>
              </a:rPr>
              <a:t>Tengo bolsas en las mejillas para guardar mi comida.</a:t>
            </a:r>
            <a:endParaRPr>
              <a:latin typeface="Comfortaa"/>
              <a:ea typeface="Comfortaa"/>
              <a:cs typeface="Comfortaa"/>
              <a:sym typeface="Comfortaa"/>
            </a:endParaRPr>
          </a:p>
          <a:p>
            <a:pPr indent="0" lvl="0" marL="457200" marR="0" rtl="0" algn="l">
              <a:lnSpc>
                <a:spcPct val="100000"/>
              </a:lnSpc>
              <a:spcBef>
                <a:spcPts val="0"/>
              </a:spcBef>
              <a:spcAft>
                <a:spcPts val="0"/>
              </a:spcAft>
              <a:buNone/>
            </a:pPr>
            <a:r>
              <a:t/>
            </a:r>
            <a:endParaRPr>
              <a:latin typeface="Comfortaa"/>
              <a:ea typeface="Comfortaa"/>
              <a:cs typeface="Comfortaa"/>
              <a:sym typeface="Comfortaa"/>
            </a:endParaRPr>
          </a:p>
          <a:p>
            <a:pPr indent="-317500" lvl="0" marL="457200" marR="0" rtl="0" algn="l">
              <a:lnSpc>
                <a:spcPct val="100000"/>
              </a:lnSpc>
              <a:spcBef>
                <a:spcPts val="0"/>
              </a:spcBef>
              <a:spcAft>
                <a:spcPts val="0"/>
              </a:spcAft>
              <a:buSzPts val="1400"/>
              <a:buFont typeface="Comfortaa"/>
              <a:buChar char="●"/>
            </a:pPr>
            <a:r>
              <a:rPr lang="en">
                <a:latin typeface="Comfortaa"/>
                <a:ea typeface="Comfortaa"/>
                <a:cs typeface="Comfortaa"/>
                <a:sym typeface="Comfortaa"/>
              </a:rPr>
              <a:t>Tengo una gran cola para ayudarme a equilibrar las ramas.</a:t>
            </a:r>
            <a:endParaRPr>
              <a:latin typeface="Comfortaa"/>
              <a:ea typeface="Comfortaa"/>
              <a:cs typeface="Comfortaa"/>
              <a:sym typeface="Comfortaa"/>
            </a:endParaRPr>
          </a:p>
          <a:p>
            <a:pPr indent="0" lvl="0" marL="457200" marR="0" rtl="0" algn="l">
              <a:lnSpc>
                <a:spcPct val="100000"/>
              </a:lnSpc>
              <a:spcBef>
                <a:spcPts val="0"/>
              </a:spcBef>
              <a:spcAft>
                <a:spcPts val="0"/>
              </a:spcAft>
              <a:buNone/>
            </a:pPr>
            <a:r>
              <a:t/>
            </a:r>
            <a:endParaRPr>
              <a:latin typeface="Comfortaa"/>
              <a:ea typeface="Comfortaa"/>
              <a:cs typeface="Comfortaa"/>
              <a:sym typeface="Comfortaa"/>
            </a:endParaRPr>
          </a:p>
          <a:p>
            <a:pPr indent="-317500" lvl="0" marL="457200" marR="0" rtl="0" algn="l">
              <a:lnSpc>
                <a:spcPct val="100000"/>
              </a:lnSpc>
              <a:spcBef>
                <a:spcPts val="0"/>
              </a:spcBef>
              <a:spcAft>
                <a:spcPts val="0"/>
              </a:spcAft>
              <a:buSzPts val="1400"/>
              <a:buFont typeface="Comfortaa"/>
              <a:buChar char="●"/>
            </a:pPr>
            <a:r>
              <a:rPr lang="en">
                <a:latin typeface="Comfortaa"/>
                <a:ea typeface="Comfortaa"/>
                <a:cs typeface="Comfortaa"/>
                <a:sym typeface="Comfortaa"/>
              </a:rPr>
              <a:t>Puedo trepar a los árboles para escapar y sentirme seguro, donde puedes encontrarme con mis amigos.</a:t>
            </a:r>
            <a:endParaRPr>
              <a:latin typeface="Comfortaa"/>
              <a:ea typeface="Comfortaa"/>
              <a:cs typeface="Comfortaa"/>
              <a:sym typeface="Comfortaa"/>
            </a:endParaRPr>
          </a:p>
          <a:p>
            <a:pPr indent="0" lvl="0" marL="457200" marR="0" rtl="0" algn="l">
              <a:lnSpc>
                <a:spcPct val="100000"/>
              </a:lnSpc>
              <a:spcBef>
                <a:spcPts val="0"/>
              </a:spcBef>
              <a:spcAft>
                <a:spcPts val="0"/>
              </a:spcAft>
              <a:buNone/>
            </a:pPr>
            <a:r>
              <a:t/>
            </a:r>
            <a:endParaRPr>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mfortaa"/>
              <a:ea typeface="Comfortaa"/>
              <a:cs typeface="Comfortaa"/>
              <a:sym typeface="Comfortaa"/>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28"/>
          <p:cNvSpPr txBox="1"/>
          <p:nvPr/>
        </p:nvSpPr>
        <p:spPr>
          <a:xfrm>
            <a:off x="0" y="0"/>
            <a:ext cx="3000000" cy="798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0" i="0" lang="en" sz="3600" u="none" cap="none" strike="noStrike">
                <a:solidFill>
                  <a:srgbClr val="000000"/>
                </a:solidFill>
                <a:latin typeface="Comfortaa"/>
                <a:ea typeface="Comfortaa"/>
                <a:cs typeface="Comfortaa"/>
                <a:sym typeface="Comfortaa"/>
              </a:rPr>
              <a:t>Animal #5!</a:t>
            </a:r>
            <a:endParaRPr b="0" i="0" sz="3600" u="none" cap="none" strike="noStrike">
              <a:solidFill>
                <a:srgbClr val="000000"/>
              </a:solidFill>
              <a:latin typeface="Comfortaa"/>
              <a:ea typeface="Comfortaa"/>
              <a:cs typeface="Comfortaa"/>
              <a:sym typeface="Comfortaa"/>
            </a:endParaRPr>
          </a:p>
        </p:txBody>
      </p:sp>
      <p:sp>
        <p:nvSpPr>
          <p:cNvPr id="193" name="Google Shape;193;p28"/>
          <p:cNvSpPr txBox="1"/>
          <p:nvPr/>
        </p:nvSpPr>
        <p:spPr>
          <a:xfrm>
            <a:off x="5140400" y="762600"/>
            <a:ext cx="4198500" cy="829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3600">
                <a:latin typeface="Comfortaa"/>
                <a:ea typeface="Comfortaa"/>
                <a:cs typeface="Comfortaa"/>
                <a:sym typeface="Comfortaa"/>
              </a:rPr>
              <a:t>¿Quién soy?</a:t>
            </a:r>
            <a:endParaRPr sz="3600">
              <a:latin typeface="Comfortaa"/>
              <a:ea typeface="Comfortaa"/>
              <a:cs typeface="Comfortaa"/>
              <a:sym typeface="Comfortaa"/>
            </a:endParaRPr>
          </a:p>
          <a:p>
            <a:pPr indent="0" lvl="0" marL="0" marR="0" rtl="0" algn="l">
              <a:lnSpc>
                <a:spcPct val="100000"/>
              </a:lnSpc>
              <a:spcBef>
                <a:spcPts val="0"/>
              </a:spcBef>
              <a:spcAft>
                <a:spcPts val="0"/>
              </a:spcAft>
              <a:buNone/>
            </a:pPr>
            <a:r>
              <a:t/>
            </a:r>
            <a:endParaRPr sz="3600">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3600"/>
              <a:buFont typeface="Arial"/>
              <a:buNone/>
            </a:pPr>
            <a:r>
              <a:t/>
            </a:r>
            <a:endParaRPr sz="3600">
              <a:latin typeface="Comfortaa"/>
              <a:ea typeface="Comfortaa"/>
              <a:cs typeface="Comfortaa"/>
              <a:sym typeface="Comfortaa"/>
            </a:endParaRPr>
          </a:p>
        </p:txBody>
      </p:sp>
      <p:sp>
        <p:nvSpPr>
          <p:cNvPr id="194" name="Google Shape;194;p28"/>
          <p:cNvSpPr txBox="1"/>
          <p:nvPr/>
        </p:nvSpPr>
        <p:spPr>
          <a:xfrm>
            <a:off x="5380550" y="4307225"/>
            <a:ext cx="2767800" cy="92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Comfortaa"/>
                <a:ea typeface="Comfortaa"/>
                <a:cs typeface="Comfortaa"/>
                <a:sym typeface="Comfortaa"/>
              </a:rPr>
              <a:t>I AM A SQUIRREL!</a:t>
            </a:r>
            <a:endParaRPr b="1" i="0" sz="1800" u="none" cap="none" strike="noStrike">
              <a:solidFill>
                <a:srgbClr val="000000"/>
              </a:solidFill>
              <a:latin typeface="Comfortaa"/>
              <a:ea typeface="Comfortaa"/>
              <a:cs typeface="Comfortaa"/>
              <a:sym typeface="Comfortaa"/>
            </a:endParaRPr>
          </a:p>
        </p:txBody>
      </p:sp>
      <p:pic>
        <p:nvPicPr>
          <p:cNvPr id="195" name="Google Shape;195;p28"/>
          <p:cNvPicPr preferRelativeResize="0"/>
          <p:nvPr/>
        </p:nvPicPr>
        <p:blipFill rotWithShape="1">
          <a:blip r:embed="rId3">
            <a:alphaModFix/>
          </a:blip>
          <a:srcRect b="0" l="0" r="0" t="0"/>
          <a:stretch/>
        </p:blipFill>
        <p:spPr>
          <a:xfrm>
            <a:off x="5159700" y="1550484"/>
            <a:ext cx="2891800" cy="2697925"/>
          </a:xfrm>
          <a:prstGeom prst="rect">
            <a:avLst/>
          </a:prstGeom>
          <a:noFill/>
          <a:ln>
            <a:noFill/>
          </a:ln>
        </p:spPr>
      </p:pic>
      <p:sp>
        <p:nvSpPr>
          <p:cNvPr id="196" name="Google Shape;196;p28"/>
          <p:cNvSpPr txBox="1"/>
          <p:nvPr/>
        </p:nvSpPr>
        <p:spPr>
          <a:xfrm>
            <a:off x="600200" y="660450"/>
            <a:ext cx="960300" cy="474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lang="en" sz="1800">
                <a:latin typeface="Comfortaa"/>
                <a:ea typeface="Comfortaa"/>
                <a:cs typeface="Comfortaa"/>
                <a:sym typeface="Comfortaa"/>
              </a:rPr>
              <a:t>Pistas: </a:t>
            </a:r>
            <a:endParaRPr b="1" i="0" sz="1400" u="none" cap="none" strike="noStrike">
              <a:solidFill>
                <a:srgbClr val="000000"/>
              </a:solidFill>
              <a:latin typeface="Comfortaa"/>
              <a:ea typeface="Comfortaa"/>
              <a:cs typeface="Comfortaa"/>
              <a:sym typeface="Comforta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0" st="0"/>
                                            </p:txEl>
                                          </p:spTgt>
                                        </p:tgtEl>
                                        <p:attrNameLst>
                                          <p:attrName>style.visibility</p:attrName>
                                        </p:attrNameLst>
                                      </p:cBhvr>
                                      <p:to>
                                        <p:strVal val="visible"/>
                                      </p:to>
                                    </p:set>
                                    <p:animEffect filter="fade" transition="in">
                                      <p:cBhvr>
                                        <p:cTn dur="1000"/>
                                        <p:tgtEl>
                                          <p:spTgt spid="19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1" st="1"/>
                                            </p:txEl>
                                          </p:spTgt>
                                        </p:tgtEl>
                                        <p:attrNameLst>
                                          <p:attrName>style.visibility</p:attrName>
                                        </p:attrNameLst>
                                      </p:cBhvr>
                                      <p:to>
                                        <p:strVal val="visible"/>
                                      </p:to>
                                    </p:set>
                                    <p:animEffect filter="fade" transition="in">
                                      <p:cBhvr>
                                        <p:cTn dur="1000"/>
                                        <p:tgtEl>
                                          <p:spTgt spid="19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2" st="2"/>
                                            </p:txEl>
                                          </p:spTgt>
                                        </p:tgtEl>
                                        <p:attrNameLst>
                                          <p:attrName>style.visibility</p:attrName>
                                        </p:attrNameLst>
                                      </p:cBhvr>
                                      <p:to>
                                        <p:strVal val="visible"/>
                                      </p:to>
                                    </p:set>
                                    <p:animEffect filter="fade" transition="in">
                                      <p:cBhvr>
                                        <p:cTn dur="1000"/>
                                        <p:tgtEl>
                                          <p:spTgt spid="19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3" st="3"/>
                                            </p:txEl>
                                          </p:spTgt>
                                        </p:tgtEl>
                                        <p:attrNameLst>
                                          <p:attrName>style.visibility</p:attrName>
                                        </p:attrNameLst>
                                      </p:cBhvr>
                                      <p:to>
                                        <p:strVal val="visible"/>
                                      </p:to>
                                    </p:set>
                                    <p:animEffect filter="fade" transition="in">
                                      <p:cBhvr>
                                        <p:cTn dur="1000"/>
                                        <p:tgtEl>
                                          <p:spTgt spid="19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4" st="4"/>
                                            </p:txEl>
                                          </p:spTgt>
                                        </p:tgtEl>
                                        <p:attrNameLst>
                                          <p:attrName>style.visibility</p:attrName>
                                        </p:attrNameLst>
                                      </p:cBhvr>
                                      <p:to>
                                        <p:strVal val="visible"/>
                                      </p:to>
                                    </p:set>
                                    <p:animEffect filter="fade" transition="in">
                                      <p:cBhvr>
                                        <p:cTn dur="1000"/>
                                        <p:tgtEl>
                                          <p:spTgt spid="19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5" st="5"/>
                                            </p:txEl>
                                          </p:spTgt>
                                        </p:tgtEl>
                                        <p:attrNameLst>
                                          <p:attrName>style.visibility</p:attrName>
                                        </p:attrNameLst>
                                      </p:cBhvr>
                                      <p:to>
                                        <p:strVal val="visible"/>
                                      </p:to>
                                    </p:set>
                                    <p:animEffect filter="fade" transition="in">
                                      <p:cBhvr>
                                        <p:cTn dur="1000"/>
                                        <p:tgtEl>
                                          <p:spTgt spid="19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6" st="6"/>
                                            </p:txEl>
                                          </p:spTgt>
                                        </p:tgtEl>
                                        <p:attrNameLst>
                                          <p:attrName>style.visibility</p:attrName>
                                        </p:attrNameLst>
                                      </p:cBhvr>
                                      <p:to>
                                        <p:strVal val="visible"/>
                                      </p:to>
                                    </p:set>
                                    <p:animEffect filter="fade" transition="in">
                                      <p:cBhvr>
                                        <p:cTn dur="1000"/>
                                        <p:tgtEl>
                                          <p:spTgt spid="19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7" st="7"/>
                                            </p:txEl>
                                          </p:spTgt>
                                        </p:tgtEl>
                                        <p:attrNameLst>
                                          <p:attrName>style.visibility</p:attrName>
                                        </p:attrNameLst>
                                      </p:cBhvr>
                                      <p:to>
                                        <p:strVal val="visible"/>
                                      </p:to>
                                    </p:set>
                                    <p:animEffect filter="fade" transition="in">
                                      <p:cBhvr>
                                        <p:cTn dur="1000"/>
                                        <p:tgtEl>
                                          <p:spTgt spid="191">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8" st="8"/>
                                            </p:txEl>
                                          </p:spTgt>
                                        </p:tgtEl>
                                        <p:attrNameLst>
                                          <p:attrName>style.visibility</p:attrName>
                                        </p:attrNameLst>
                                      </p:cBhvr>
                                      <p:to>
                                        <p:strVal val="visible"/>
                                      </p:to>
                                    </p:set>
                                    <p:animEffect filter="fade" transition="in">
                                      <p:cBhvr>
                                        <p:cTn dur="1000"/>
                                        <p:tgtEl>
                                          <p:spTgt spid="191">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9" st="9"/>
                                            </p:txEl>
                                          </p:spTgt>
                                        </p:tgtEl>
                                        <p:attrNameLst>
                                          <p:attrName>style.visibility</p:attrName>
                                        </p:attrNameLst>
                                      </p:cBhvr>
                                      <p:to>
                                        <p:strVal val="visible"/>
                                      </p:to>
                                    </p:set>
                                    <p:animEffect filter="fade" transition="in">
                                      <p:cBhvr>
                                        <p:cTn dur="1000"/>
                                        <p:tgtEl>
                                          <p:spTgt spid="191">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10" st="10"/>
                                            </p:txEl>
                                          </p:spTgt>
                                        </p:tgtEl>
                                        <p:attrNameLst>
                                          <p:attrName>style.visibility</p:attrName>
                                        </p:attrNameLst>
                                      </p:cBhvr>
                                      <p:to>
                                        <p:strVal val="visible"/>
                                      </p:to>
                                    </p:set>
                                    <p:animEffect filter="fade" transition="in">
                                      <p:cBhvr>
                                        <p:cTn dur="1000"/>
                                        <p:tgtEl>
                                          <p:spTgt spid="191">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11" st="11"/>
                                            </p:txEl>
                                          </p:spTgt>
                                        </p:tgtEl>
                                        <p:attrNameLst>
                                          <p:attrName>style.visibility</p:attrName>
                                        </p:attrNameLst>
                                      </p:cBhvr>
                                      <p:to>
                                        <p:strVal val="visible"/>
                                      </p:to>
                                    </p:set>
                                    <p:animEffect filter="fade" transition="in">
                                      <p:cBhvr>
                                        <p:cTn dur="1000"/>
                                        <p:tgtEl>
                                          <p:spTgt spid="191">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12" st="12"/>
                                            </p:txEl>
                                          </p:spTgt>
                                        </p:tgtEl>
                                        <p:attrNameLst>
                                          <p:attrName>style.visibility</p:attrName>
                                        </p:attrNameLst>
                                      </p:cBhvr>
                                      <p:to>
                                        <p:strVal val="visible"/>
                                      </p:to>
                                    </p:set>
                                    <p:animEffect filter="fade" transition="in">
                                      <p:cBhvr>
                                        <p:cTn dur="1000"/>
                                        <p:tgtEl>
                                          <p:spTgt spid="191">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13" st="13"/>
                                            </p:txEl>
                                          </p:spTgt>
                                        </p:tgtEl>
                                        <p:attrNameLst>
                                          <p:attrName>style.visibility</p:attrName>
                                        </p:attrNameLst>
                                      </p:cBhvr>
                                      <p:to>
                                        <p:strVal val="visible"/>
                                      </p:to>
                                    </p:set>
                                    <p:animEffect filter="fade" transition="in">
                                      <p:cBhvr>
                                        <p:cTn dur="1000"/>
                                        <p:tgtEl>
                                          <p:spTgt spid="191">
                                            <p:txEl>
                                              <p:pRg end="13" st="1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14" st="14"/>
                                            </p:txEl>
                                          </p:spTgt>
                                        </p:tgtEl>
                                        <p:attrNameLst>
                                          <p:attrName>style.visibility</p:attrName>
                                        </p:attrNameLst>
                                      </p:cBhvr>
                                      <p:to>
                                        <p:strVal val="visible"/>
                                      </p:to>
                                    </p:set>
                                    <p:animEffect filter="fade" transition="in">
                                      <p:cBhvr>
                                        <p:cTn dur="1000"/>
                                        <p:tgtEl>
                                          <p:spTgt spid="191">
                                            <p:txEl>
                                              <p:pRg end="14" st="1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15" st="15"/>
                                            </p:txEl>
                                          </p:spTgt>
                                        </p:tgtEl>
                                        <p:attrNameLst>
                                          <p:attrName>style.visibility</p:attrName>
                                        </p:attrNameLst>
                                      </p:cBhvr>
                                      <p:to>
                                        <p:strVal val="visible"/>
                                      </p:to>
                                    </p:set>
                                    <p:animEffect filter="fade" transition="in">
                                      <p:cBhvr>
                                        <p:cTn dur="1000"/>
                                        <p:tgtEl>
                                          <p:spTgt spid="191">
                                            <p:txEl>
                                              <p:pRg end="15" st="1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1000"/>
                                        <p:tgtEl>
                                          <p:spTgt spid="1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1000"/>
                                        <p:tgtEl>
                                          <p:spTgt spid="1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00" name="Shape 200"/>
        <p:cNvGrpSpPr/>
        <p:nvPr/>
      </p:nvGrpSpPr>
      <p:grpSpPr>
        <a:xfrm>
          <a:off x="0" y="0"/>
          <a:ext cx="0" cy="0"/>
          <a:chOff x="0" y="0"/>
          <a:chExt cx="0" cy="0"/>
        </a:xfrm>
      </p:grpSpPr>
      <p:sp>
        <p:nvSpPr>
          <p:cNvPr id="201" name="Google Shape;201;p29"/>
          <p:cNvSpPr txBox="1"/>
          <p:nvPr/>
        </p:nvSpPr>
        <p:spPr>
          <a:xfrm>
            <a:off x="2624175" y="3453425"/>
            <a:ext cx="4067100" cy="1432800"/>
          </a:xfrm>
          <a:prstGeom prst="rect">
            <a:avLst/>
          </a:prstGeom>
          <a:solidFill>
            <a:srgbClr val="B6D7A8"/>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a:latin typeface="Comfortaa"/>
                <a:ea typeface="Comfortaa"/>
                <a:cs typeface="Comfortaa"/>
                <a:sym typeface="Comfortaa"/>
              </a:rPr>
              <a:t>¡Buen trabajo! Ahora, señale cada lugar en esta imagen donde cree que podría encontrar esos animales. Intenta pensar en otros animales que puedas encontrar en la naturaleza. ¿Qué adaptaciones tienen que les ayuden a sobrevivir?</a:t>
            </a:r>
            <a:endParaRPr>
              <a:latin typeface="Comfortaa"/>
              <a:ea typeface="Comfortaa"/>
              <a:cs typeface="Comfortaa"/>
              <a:sym typeface="Comfortaa"/>
            </a:endParaRPr>
          </a:p>
          <a:p>
            <a:pPr indent="0" lvl="0" marL="0" marR="0" rtl="0" algn="l">
              <a:lnSpc>
                <a:spcPct val="100000"/>
              </a:lnSpc>
              <a:spcBef>
                <a:spcPts val="0"/>
              </a:spcBef>
              <a:spcAft>
                <a:spcPts val="0"/>
              </a:spcAft>
              <a:buNone/>
            </a:pPr>
            <a:r>
              <a:t/>
            </a:r>
            <a:endParaRPr>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t/>
            </a:r>
            <a:endParaRPr>
              <a:latin typeface="Comfortaa"/>
              <a:ea typeface="Comfortaa"/>
              <a:cs typeface="Comfortaa"/>
              <a:sym typeface="Comfortaa"/>
            </a:endParaRPr>
          </a:p>
        </p:txBody>
      </p:sp>
      <p:pic>
        <p:nvPicPr>
          <p:cNvPr id="202" name="Google Shape;202;p29"/>
          <p:cNvPicPr preferRelativeResize="0"/>
          <p:nvPr/>
        </p:nvPicPr>
        <p:blipFill rotWithShape="1">
          <a:blip r:embed="rId4">
            <a:alphaModFix/>
          </a:blip>
          <a:srcRect b="0" l="0" r="0" t="0"/>
          <a:stretch/>
        </p:blipFill>
        <p:spPr>
          <a:xfrm>
            <a:off x="5692850" y="176650"/>
            <a:ext cx="1413325" cy="1362625"/>
          </a:xfrm>
          <a:prstGeom prst="rect">
            <a:avLst/>
          </a:prstGeom>
          <a:noFill/>
          <a:ln>
            <a:noFill/>
          </a:ln>
        </p:spPr>
      </p:pic>
      <p:pic>
        <p:nvPicPr>
          <p:cNvPr id="203" name="Google Shape;203;p29"/>
          <p:cNvPicPr preferRelativeResize="0"/>
          <p:nvPr/>
        </p:nvPicPr>
        <p:blipFill rotWithShape="1">
          <a:blip r:embed="rId5">
            <a:alphaModFix/>
          </a:blip>
          <a:srcRect b="0" l="0" r="0" t="0"/>
          <a:stretch/>
        </p:blipFill>
        <p:spPr>
          <a:xfrm>
            <a:off x="7496900" y="1755276"/>
            <a:ext cx="911350" cy="850250"/>
          </a:xfrm>
          <a:prstGeom prst="rect">
            <a:avLst/>
          </a:prstGeom>
          <a:noFill/>
          <a:ln>
            <a:noFill/>
          </a:ln>
        </p:spPr>
      </p:pic>
      <p:pic>
        <p:nvPicPr>
          <p:cNvPr id="204" name="Google Shape;204;p29"/>
          <p:cNvPicPr preferRelativeResize="0"/>
          <p:nvPr/>
        </p:nvPicPr>
        <p:blipFill rotWithShape="1">
          <a:blip r:embed="rId6">
            <a:alphaModFix/>
          </a:blip>
          <a:srcRect b="0" l="0" r="0" t="0"/>
          <a:stretch/>
        </p:blipFill>
        <p:spPr>
          <a:xfrm>
            <a:off x="353050" y="3014022"/>
            <a:ext cx="1946450" cy="1829825"/>
          </a:xfrm>
          <a:prstGeom prst="rect">
            <a:avLst/>
          </a:prstGeom>
          <a:noFill/>
          <a:ln>
            <a:noFill/>
          </a:ln>
        </p:spPr>
      </p:pic>
      <p:pic>
        <p:nvPicPr>
          <p:cNvPr id="205" name="Google Shape;205;p29"/>
          <p:cNvPicPr preferRelativeResize="0"/>
          <p:nvPr/>
        </p:nvPicPr>
        <p:blipFill rotWithShape="1">
          <a:blip r:embed="rId7">
            <a:alphaModFix/>
          </a:blip>
          <a:srcRect b="0" l="0" r="0" t="0"/>
          <a:stretch/>
        </p:blipFill>
        <p:spPr>
          <a:xfrm>
            <a:off x="1365475" y="1941700"/>
            <a:ext cx="1098827" cy="798000"/>
          </a:xfrm>
          <a:prstGeom prst="rect">
            <a:avLst/>
          </a:prstGeom>
          <a:noFill/>
          <a:ln>
            <a:noFill/>
          </a:ln>
        </p:spPr>
      </p:pic>
      <p:pic>
        <p:nvPicPr>
          <p:cNvPr id="206" name="Google Shape;206;p29"/>
          <p:cNvPicPr preferRelativeResize="0"/>
          <p:nvPr/>
        </p:nvPicPr>
        <p:blipFill rotWithShape="1">
          <a:blip r:embed="rId8">
            <a:alphaModFix/>
          </a:blip>
          <a:srcRect b="0" l="0" r="0" t="0"/>
          <a:stretch/>
        </p:blipFill>
        <p:spPr>
          <a:xfrm>
            <a:off x="3453650" y="2139450"/>
            <a:ext cx="1704425" cy="111818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02"/>
                                        </p:tgtEl>
                                        <p:attrNameLst>
                                          <p:attrName>style.visibility</p:attrName>
                                        </p:attrNameLst>
                                      </p:cBhvr>
                                      <p:to>
                                        <p:strVal val="visible"/>
                                      </p:to>
                                    </p:set>
                                    <p:anim calcmode="lin" valueType="num">
                                      <p:cBhvr additive="base">
                                        <p:cTn dur="1000"/>
                                        <p:tgtEl>
                                          <p:spTgt spid="20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06"/>
                                        </p:tgtEl>
                                        <p:attrNameLst>
                                          <p:attrName>style.visibility</p:attrName>
                                        </p:attrNameLst>
                                      </p:cBhvr>
                                      <p:to>
                                        <p:strVal val="visible"/>
                                      </p:to>
                                    </p:set>
                                    <p:anim calcmode="lin" valueType="num">
                                      <p:cBhvr additive="base">
                                        <p:cTn dur="1000"/>
                                        <p:tgtEl>
                                          <p:spTgt spid="206"/>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04"/>
                                        </p:tgtEl>
                                        <p:attrNameLst>
                                          <p:attrName>style.visibility</p:attrName>
                                        </p:attrNameLst>
                                      </p:cBhvr>
                                      <p:to>
                                        <p:strVal val="visible"/>
                                      </p:to>
                                    </p:set>
                                    <p:anim calcmode="lin" valueType="num">
                                      <p:cBhvr additive="base">
                                        <p:cTn dur="1000"/>
                                        <p:tgtEl>
                                          <p:spTgt spid="20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3"/>
                                        </p:tgtEl>
                                        <p:attrNameLst>
                                          <p:attrName>style.visibility</p:attrName>
                                        </p:attrNameLst>
                                      </p:cBhvr>
                                      <p:to>
                                        <p:strVal val="visible"/>
                                      </p:to>
                                    </p:set>
                                    <p:anim calcmode="lin" valueType="num">
                                      <p:cBhvr additive="base">
                                        <p:cTn dur="1000"/>
                                        <p:tgtEl>
                                          <p:spTgt spid="20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05"/>
                                        </p:tgtEl>
                                        <p:attrNameLst>
                                          <p:attrName>style.visibility</p:attrName>
                                        </p:attrNameLst>
                                      </p:cBhvr>
                                      <p:to>
                                        <p:strVal val="visible"/>
                                      </p:to>
                                    </p:set>
                                    <p:anim calcmode="lin" valueType="num">
                                      <p:cBhvr additive="base">
                                        <p:cTn dur="1000"/>
                                        <p:tgtEl>
                                          <p:spTgt spid="20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4"/>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400">
                <a:solidFill>
                  <a:srgbClr val="000000"/>
                </a:solidFill>
                <a:latin typeface="Comfortaa"/>
                <a:ea typeface="Comfortaa"/>
                <a:cs typeface="Comfortaa"/>
                <a:sym typeface="Comfortaa"/>
              </a:rPr>
              <a:t>¡Hoy vamos a aprender sobre los animales silvestres que viven aquí en Santa Cruz!</a:t>
            </a:r>
            <a:endParaRPr sz="2400">
              <a:solidFill>
                <a:srgbClr val="000000"/>
              </a:solidFill>
              <a:latin typeface="Comfortaa"/>
              <a:ea typeface="Comfortaa"/>
              <a:cs typeface="Comfortaa"/>
              <a:sym typeface="Comfortaa"/>
            </a:endParaRPr>
          </a:p>
          <a:p>
            <a:pPr indent="0" lvl="0" marL="0" rtl="0" algn="l">
              <a:lnSpc>
                <a:spcPct val="115000"/>
              </a:lnSpc>
              <a:spcBef>
                <a:spcPts val="0"/>
              </a:spcBef>
              <a:spcAft>
                <a:spcPts val="0"/>
              </a:spcAft>
              <a:buSzPts val="1800"/>
              <a:buNone/>
            </a:pPr>
            <a:r>
              <a:t/>
            </a:r>
            <a:endParaRPr sz="2400">
              <a:solidFill>
                <a:srgbClr val="000000"/>
              </a:solidFill>
              <a:latin typeface="Comfortaa"/>
              <a:ea typeface="Comfortaa"/>
              <a:cs typeface="Comfortaa"/>
              <a:sym typeface="Comfortaa"/>
            </a:endParaRPr>
          </a:p>
          <a:p>
            <a:pPr indent="0" lvl="0" marL="0" rtl="0" algn="l">
              <a:lnSpc>
                <a:spcPct val="115000"/>
              </a:lnSpc>
              <a:spcBef>
                <a:spcPts val="1600"/>
              </a:spcBef>
              <a:spcAft>
                <a:spcPts val="0"/>
              </a:spcAft>
              <a:buSzPts val="1800"/>
              <a:buNone/>
            </a:pPr>
            <a:r>
              <a:t/>
            </a:r>
            <a:endParaRPr sz="2400">
              <a:solidFill>
                <a:srgbClr val="000000"/>
              </a:solidFill>
              <a:latin typeface="Comfortaa"/>
              <a:ea typeface="Comfortaa"/>
              <a:cs typeface="Comfortaa"/>
              <a:sym typeface="Comfortaa"/>
            </a:endParaRPr>
          </a:p>
          <a:p>
            <a:pPr indent="0" lvl="0" marL="0" rtl="0" algn="l">
              <a:lnSpc>
                <a:spcPct val="115000"/>
              </a:lnSpc>
              <a:spcBef>
                <a:spcPts val="1600"/>
              </a:spcBef>
              <a:spcAft>
                <a:spcPts val="1600"/>
              </a:spcAft>
              <a:buNone/>
            </a:pPr>
            <a:r>
              <a:rPr lang="en" sz="2400">
                <a:solidFill>
                  <a:srgbClr val="000000"/>
                </a:solidFill>
                <a:latin typeface="Comfortaa"/>
                <a:ea typeface="Comfortaa"/>
                <a:cs typeface="Comfortaa"/>
                <a:sym typeface="Comfortaa"/>
              </a:rPr>
              <a:t>Todos estos animales necesitan algunas cosas importantes para sobrevivir.</a:t>
            </a:r>
            <a:endParaRPr sz="2400">
              <a:solidFill>
                <a:srgbClr val="000000"/>
              </a:solidFill>
              <a:latin typeface="Comfortaa"/>
              <a:ea typeface="Comfortaa"/>
              <a:cs typeface="Comfortaa"/>
              <a:sym typeface="Comforta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Google Shape;67;p15"/>
          <p:cNvSpPr txBox="1"/>
          <p:nvPr>
            <p:ph idx="1" type="body"/>
          </p:nvPr>
        </p:nvSpPr>
        <p:spPr>
          <a:xfrm>
            <a:off x="954250" y="2038650"/>
            <a:ext cx="7398900" cy="1066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400">
                <a:solidFill>
                  <a:srgbClr val="000000"/>
                </a:solidFill>
                <a:latin typeface="Comfortaa"/>
                <a:ea typeface="Comfortaa"/>
                <a:cs typeface="Comfortaa"/>
                <a:sym typeface="Comfortaa"/>
              </a:rPr>
              <a:t>¡También necesitamos estas cosas importantes para sobrevivir! ¿Puedes pensar en algunas cosas que ayuden a los </a:t>
            </a:r>
            <a:r>
              <a:rPr b="1" lang="en" sz="2400">
                <a:solidFill>
                  <a:srgbClr val="000000"/>
                </a:solidFill>
                <a:latin typeface="Comfortaa"/>
                <a:ea typeface="Comfortaa"/>
                <a:cs typeface="Comfortaa"/>
                <a:sym typeface="Comfortaa"/>
              </a:rPr>
              <a:t>HUMANOS</a:t>
            </a:r>
            <a:r>
              <a:rPr lang="en" sz="2400">
                <a:solidFill>
                  <a:srgbClr val="000000"/>
                </a:solidFill>
                <a:latin typeface="Comfortaa"/>
                <a:ea typeface="Comfortaa"/>
                <a:cs typeface="Comfortaa"/>
                <a:sym typeface="Comfortaa"/>
              </a:rPr>
              <a:t> a sobrevivir?</a:t>
            </a:r>
            <a:endParaRPr sz="2400">
              <a:solidFill>
                <a:srgbClr val="000000"/>
              </a:solidFill>
              <a:latin typeface="Comfortaa"/>
              <a:ea typeface="Comfortaa"/>
              <a:cs typeface="Comfortaa"/>
              <a:sym typeface="Comfortaa"/>
            </a:endParaRPr>
          </a:p>
          <a:p>
            <a:pPr indent="0" lvl="0" marL="0" rtl="0" algn="ctr">
              <a:lnSpc>
                <a:spcPct val="115000"/>
              </a:lnSpc>
              <a:spcBef>
                <a:spcPts val="0"/>
              </a:spcBef>
              <a:spcAft>
                <a:spcPts val="0"/>
              </a:spcAft>
              <a:buNone/>
            </a:pPr>
            <a:r>
              <a:t/>
            </a:r>
            <a:endParaRPr sz="2400">
              <a:solidFill>
                <a:srgbClr val="000000"/>
              </a:solidFill>
              <a:latin typeface="Comfortaa"/>
              <a:ea typeface="Comfortaa"/>
              <a:cs typeface="Comfortaa"/>
              <a:sym typeface="Comfortaa"/>
            </a:endParaRPr>
          </a:p>
          <a:p>
            <a:pPr indent="0" lvl="0" marL="0" rtl="0" algn="ctr">
              <a:lnSpc>
                <a:spcPct val="115000"/>
              </a:lnSpc>
              <a:spcBef>
                <a:spcPts val="0"/>
              </a:spcBef>
              <a:spcAft>
                <a:spcPts val="0"/>
              </a:spcAft>
              <a:buNone/>
            </a:pPr>
            <a:r>
              <a:t/>
            </a:r>
            <a:endParaRPr sz="2400">
              <a:solidFill>
                <a:srgbClr val="000000"/>
              </a:solidFill>
              <a:latin typeface="Comfortaa"/>
              <a:ea typeface="Comfortaa"/>
              <a:cs typeface="Comfortaa"/>
              <a:sym typeface="Comfortaa"/>
            </a:endParaRPr>
          </a:p>
          <a:p>
            <a:pPr indent="0" lvl="0" marL="0" rtl="0" algn="ctr">
              <a:lnSpc>
                <a:spcPct val="115000"/>
              </a:lnSpc>
              <a:spcBef>
                <a:spcPts val="0"/>
              </a:spcBef>
              <a:spcAft>
                <a:spcPts val="0"/>
              </a:spcAft>
              <a:buNone/>
            </a:pPr>
            <a:r>
              <a:t/>
            </a:r>
            <a:endParaRPr sz="2400">
              <a:solidFill>
                <a:srgbClr val="000000"/>
              </a:solidFill>
              <a:latin typeface="Comfortaa"/>
              <a:ea typeface="Comfortaa"/>
              <a:cs typeface="Comfortaa"/>
              <a:sym typeface="Comfortaa"/>
            </a:endParaRPr>
          </a:p>
          <a:p>
            <a:pPr indent="0" lvl="0" marL="0" rtl="0" algn="ctr">
              <a:lnSpc>
                <a:spcPct val="115000"/>
              </a:lnSpc>
              <a:spcBef>
                <a:spcPts val="0"/>
              </a:spcBef>
              <a:spcAft>
                <a:spcPts val="0"/>
              </a:spcAft>
              <a:buSzPts val="1800"/>
              <a:buNone/>
            </a:pPr>
            <a:r>
              <a:t/>
            </a:r>
            <a:endParaRPr sz="2400">
              <a:solidFill>
                <a:srgbClr val="000000"/>
              </a:solidFill>
              <a:latin typeface="Comfortaa"/>
              <a:ea typeface="Comfortaa"/>
              <a:cs typeface="Comfortaa"/>
              <a:sym typeface="Comfortaa"/>
            </a:endParaRPr>
          </a:p>
          <a:p>
            <a:pPr indent="0" lvl="0" marL="0" rtl="0" algn="ctr">
              <a:lnSpc>
                <a:spcPct val="115000"/>
              </a:lnSpc>
              <a:spcBef>
                <a:spcPts val="1600"/>
              </a:spcBef>
              <a:spcAft>
                <a:spcPts val="0"/>
              </a:spcAft>
              <a:buSzPts val="1800"/>
              <a:buNone/>
            </a:pPr>
            <a:r>
              <a:t/>
            </a:r>
            <a:endParaRPr/>
          </a:p>
          <a:p>
            <a:pPr indent="0" lvl="0" marL="0" rtl="0" algn="ctr">
              <a:lnSpc>
                <a:spcPct val="115000"/>
              </a:lnSpc>
              <a:spcBef>
                <a:spcPts val="1600"/>
              </a:spcBef>
              <a:spcAft>
                <a:spcPts val="0"/>
              </a:spcAft>
              <a:buSzPts val="1800"/>
              <a:buNone/>
            </a:pPr>
            <a:r>
              <a:t/>
            </a:r>
            <a:endParaRPr/>
          </a:p>
          <a:p>
            <a:pPr indent="0" lvl="0" marL="0" rtl="0" algn="ctr">
              <a:lnSpc>
                <a:spcPct val="115000"/>
              </a:lnSpc>
              <a:spcBef>
                <a:spcPts val="1600"/>
              </a:spcBef>
              <a:spcAft>
                <a:spcPts val="1600"/>
              </a:spcAft>
              <a:buSzPts val="1800"/>
              <a:buNone/>
            </a:pPr>
            <a:r>
              <a:t/>
            </a:r>
            <a:endParaRPr/>
          </a:p>
        </p:txBody>
      </p:sp>
      <p:sp>
        <p:nvSpPr>
          <p:cNvPr id="68" name="Google Shape;68;p15"/>
          <p:cNvSpPr txBox="1"/>
          <p:nvPr/>
        </p:nvSpPr>
        <p:spPr>
          <a:xfrm>
            <a:off x="642625" y="614300"/>
            <a:ext cx="2188800" cy="673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lang="en" sz="3000">
                <a:solidFill>
                  <a:srgbClr val="FF0000"/>
                </a:solidFill>
                <a:latin typeface="Comfortaa"/>
                <a:ea typeface="Comfortaa"/>
                <a:cs typeface="Comfortaa"/>
                <a:sym typeface="Comfortaa"/>
              </a:rPr>
              <a:t>COMIDA</a:t>
            </a:r>
            <a:endParaRPr b="0" i="0" sz="3000" u="none" cap="none" strike="noStrike">
              <a:solidFill>
                <a:srgbClr val="FF0000"/>
              </a:solidFill>
              <a:latin typeface="Comfortaa"/>
              <a:ea typeface="Comfortaa"/>
              <a:cs typeface="Comfortaa"/>
              <a:sym typeface="Comfortaa"/>
            </a:endParaRPr>
          </a:p>
        </p:txBody>
      </p:sp>
      <p:sp>
        <p:nvSpPr>
          <p:cNvPr id="69" name="Google Shape;69;p15"/>
          <p:cNvSpPr txBox="1"/>
          <p:nvPr/>
        </p:nvSpPr>
        <p:spPr>
          <a:xfrm>
            <a:off x="6114825" y="3794850"/>
            <a:ext cx="4067100" cy="474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lang="en" sz="3000">
                <a:solidFill>
                  <a:srgbClr val="0000FF"/>
                </a:solidFill>
                <a:latin typeface="Comfortaa"/>
                <a:ea typeface="Comfortaa"/>
                <a:cs typeface="Comfortaa"/>
                <a:sym typeface="Comfortaa"/>
              </a:rPr>
              <a:t>AGUA</a:t>
            </a:r>
            <a:endParaRPr b="0" i="0" sz="3000" u="none" cap="none" strike="noStrike">
              <a:solidFill>
                <a:srgbClr val="0000FF"/>
              </a:solidFill>
              <a:latin typeface="Comfortaa"/>
              <a:ea typeface="Comfortaa"/>
              <a:cs typeface="Comfortaa"/>
              <a:sym typeface="Comfortaa"/>
            </a:endParaRPr>
          </a:p>
        </p:txBody>
      </p:sp>
      <p:sp>
        <p:nvSpPr>
          <p:cNvPr id="70" name="Google Shape;70;p15"/>
          <p:cNvSpPr txBox="1"/>
          <p:nvPr/>
        </p:nvSpPr>
        <p:spPr>
          <a:xfrm>
            <a:off x="882650" y="3978425"/>
            <a:ext cx="2188800" cy="474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lang="en" sz="3000">
                <a:solidFill>
                  <a:srgbClr val="38761D"/>
                </a:solidFill>
                <a:latin typeface="Comfortaa"/>
                <a:ea typeface="Comfortaa"/>
                <a:cs typeface="Comfortaa"/>
                <a:sym typeface="Comfortaa"/>
              </a:rPr>
              <a:t>REFUGIO</a:t>
            </a:r>
            <a:endParaRPr b="0" i="0" sz="3000" u="none" cap="none" strike="noStrike">
              <a:solidFill>
                <a:srgbClr val="38761D"/>
              </a:solidFill>
              <a:latin typeface="Comfortaa"/>
              <a:ea typeface="Comfortaa"/>
              <a:cs typeface="Comfortaa"/>
              <a:sym typeface="Comfortaa"/>
            </a:endParaRPr>
          </a:p>
        </p:txBody>
      </p:sp>
      <p:sp>
        <p:nvSpPr>
          <p:cNvPr id="71" name="Google Shape;71;p15"/>
          <p:cNvSpPr txBox="1"/>
          <p:nvPr/>
        </p:nvSpPr>
        <p:spPr>
          <a:xfrm>
            <a:off x="4978175" y="412625"/>
            <a:ext cx="2805000" cy="474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lang="en" sz="3000">
                <a:solidFill>
                  <a:srgbClr val="F6B26B"/>
                </a:solidFill>
                <a:latin typeface="Comfortaa"/>
                <a:ea typeface="Comfortaa"/>
                <a:cs typeface="Comfortaa"/>
                <a:sym typeface="Comfortaa"/>
              </a:rPr>
              <a:t>ESPACIO</a:t>
            </a:r>
            <a:endParaRPr b="0" i="0" sz="3000" u="none" cap="none" strike="noStrike">
              <a:solidFill>
                <a:srgbClr val="F6B26B"/>
              </a:solidFill>
              <a:latin typeface="Comfortaa"/>
              <a:ea typeface="Comfortaa"/>
              <a:cs typeface="Comfortaa"/>
              <a:sym typeface="Comforta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
                                        </p:tgtEl>
                                        <p:attrNameLst>
                                          <p:attrName>style.visibility</p:attrName>
                                        </p:attrNameLst>
                                      </p:cBhvr>
                                      <p:to>
                                        <p:strVal val="visible"/>
                                      </p:to>
                                    </p:set>
                                    <p:animEffect filter="fade" transition="in">
                                      <p:cBhvr>
                                        <p:cTn dur="1000"/>
                                        <p:tgtEl>
                                          <p:spTgt spid="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
                                        </p:tgtEl>
                                        <p:attrNameLst>
                                          <p:attrName>style.visibility</p:attrName>
                                        </p:attrNameLst>
                                      </p:cBhvr>
                                      <p:to>
                                        <p:strVal val="visible"/>
                                      </p:to>
                                    </p:set>
                                    <p:animEffect filter="fade" transition="in">
                                      <p:cBhvr>
                                        <p:cTn dur="1000"/>
                                        <p:tgtEl>
                                          <p:spTgt spid="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000"/>
                                        <p:tgtEl>
                                          <p:spTgt spid="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gtEl>
                                        <p:attrNameLst>
                                          <p:attrName>style.visibility</p:attrName>
                                        </p:attrNameLst>
                                      </p:cBhvr>
                                      <p:to>
                                        <p:strVal val="visible"/>
                                      </p:to>
                                    </p:set>
                                    <p:animEffect filter="fade" transition="in">
                                      <p:cBhvr>
                                        <p:cTn dur="1000"/>
                                        <p:tgtEl>
                                          <p:spTgt spid="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Google Shape;76;p16"/>
          <p:cNvSpPr txBox="1"/>
          <p:nvPr>
            <p:ph idx="1" type="body"/>
          </p:nvPr>
        </p:nvSpPr>
        <p:spPr>
          <a:xfrm>
            <a:off x="954250" y="2038650"/>
            <a:ext cx="7398900" cy="1066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400">
                <a:solidFill>
                  <a:srgbClr val="000000"/>
                </a:solidFill>
                <a:latin typeface="Comfortaa"/>
                <a:ea typeface="Comfortaa"/>
                <a:cs typeface="Comfortaa"/>
                <a:sym typeface="Comfortaa"/>
              </a:rPr>
              <a:t>¿Tienes una </a:t>
            </a:r>
            <a:r>
              <a:rPr b="1" lang="en" sz="2400">
                <a:solidFill>
                  <a:srgbClr val="000000"/>
                </a:solidFill>
                <a:latin typeface="Comfortaa"/>
                <a:ea typeface="Comfortaa"/>
                <a:cs typeface="Comfortaa"/>
                <a:sym typeface="Comfortaa"/>
              </a:rPr>
              <a:t>mascota</a:t>
            </a:r>
            <a:r>
              <a:rPr lang="en" sz="2400">
                <a:solidFill>
                  <a:srgbClr val="000000"/>
                </a:solidFill>
                <a:latin typeface="Comfortaa"/>
                <a:ea typeface="Comfortaa"/>
                <a:cs typeface="Comfortaa"/>
                <a:sym typeface="Comfortaa"/>
              </a:rPr>
              <a:t> en casa? ¿Qué necesitan las mascotas para sobrevivir?</a:t>
            </a:r>
            <a:endParaRPr sz="2400">
              <a:solidFill>
                <a:srgbClr val="000000"/>
              </a:solidFill>
              <a:latin typeface="Comfortaa"/>
              <a:ea typeface="Comfortaa"/>
              <a:cs typeface="Comfortaa"/>
              <a:sym typeface="Comfortaa"/>
            </a:endParaRPr>
          </a:p>
          <a:p>
            <a:pPr indent="0" lvl="0" marL="0" rtl="0" algn="ctr">
              <a:lnSpc>
                <a:spcPct val="115000"/>
              </a:lnSpc>
              <a:spcBef>
                <a:spcPts val="0"/>
              </a:spcBef>
              <a:spcAft>
                <a:spcPts val="0"/>
              </a:spcAft>
              <a:buNone/>
            </a:pPr>
            <a:r>
              <a:t/>
            </a:r>
            <a:endParaRPr sz="2400">
              <a:solidFill>
                <a:srgbClr val="000000"/>
              </a:solidFill>
              <a:latin typeface="Comfortaa"/>
              <a:ea typeface="Comfortaa"/>
              <a:cs typeface="Comfortaa"/>
              <a:sym typeface="Comfortaa"/>
            </a:endParaRPr>
          </a:p>
          <a:p>
            <a:pPr indent="0" lvl="0" marL="0" rtl="0" algn="ctr">
              <a:lnSpc>
                <a:spcPct val="115000"/>
              </a:lnSpc>
              <a:spcBef>
                <a:spcPts val="0"/>
              </a:spcBef>
              <a:spcAft>
                <a:spcPts val="0"/>
              </a:spcAft>
              <a:buSzPts val="1800"/>
              <a:buNone/>
            </a:pPr>
            <a:r>
              <a:t/>
            </a:r>
            <a:endParaRPr sz="2400">
              <a:solidFill>
                <a:srgbClr val="000000"/>
              </a:solidFill>
              <a:latin typeface="Comfortaa"/>
              <a:ea typeface="Comfortaa"/>
              <a:cs typeface="Comfortaa"/>
              <a:sym typeface="Comfortaa"/>
            </a:endParaRPr>
          </a:p>
          <a:p>
            <a:pPr indent="0" lvl="0" marL="0" rtl="0" algn="ctr">
              <a:lnSpc>
                <a:spcPct val="115000"/>
              </a:lnSpc>
              <a:spcBef>
                <a:spcPts val="1600"/>
              </a:spcBef>
              <a:spcAft>
                <a:spcPts val="0"/>
              </a:spcAft>
              <a:buSzPts val="1800"/>
              <a:buNone/>
            </a:pPr>
            <a:r>
              <a:t/>
            </a:r>
            <a:endParaRPr/>
          </a:p>
          <a:p>
            <a:pPr indent="0" lvl="0" marL="0" rtl="0" algn="ctr">
              <a:lnSpc>
                <a:spcPct val="115000"/>
              </a:lnSpc>
              <a:spcBef>
                <a:spcPts val="1600"/>
              </a:spcBef>
              <a:spcAft>
                <a:spcPts val="0"/>
              </a:spcAft>
              <a:buSzPts val="1800"/>
              <a:buNone/>
            </a:pPr>
            <a:r>
              <a:t/>
            </a:r>
            <a:endParaRPr/>
          </a:p>
          <a:p>
            <a:pPr indent="0" lvl="0" marL="0" rtl="0" algn="ctr">
              <a:lnSpc>
                <a:spcPct val="115000"/>
              </a:lnSpc>
              <a:spcBef>
                <a:spcPts val="1600"/>
              </a:spcBef>
              <a:spcAft>
                <a:spcPts val="1600"/>
              </a:spcAft>
              <a:buSzPts val="1800"/>
              <a:buNone/>
            </a:pPr>
            <a:r>
              <a:t/>
            </a:r>
            <a:endParaRPr/>
          </a:p>
        </p:txBody>
      </p:sp>
      <p:sp>
        <p:nvSpPr>
          <p:cNvPr id="77" name="Google Shape;77;p16"/>
          <p:cNvSpPr txBox="1"/>
          <p:nvPr/>
        </p:nvSpPr>
        <p:spPr>
          <a:xfrm>
            <a:off x="642625" y="614300"/>
            <a:ext cx="2188800" cy="673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lang="en" sz="3000">
                <a:solidFill>
                  <a:srgbClr val="FF0000"/>
                </a:solidFill>
                <a:latin typeface="Comfortaa"/>
                <a:ea typeface="Comfortaa"/>
                <a:cs typeface="Comfortaa"/>
                <a:sym typeface="Comfortaa"/>
              </a:rPr>
              <a:t>COMIDA</a:t>
            </a:r>
            <a:endParaRPr b="0" i="0" sz="3000" u="none" cap="none" strike="noStrike">
              <a:solidFill>
                <a:srgbClr val="FF0000"/>
              </a:solidFill>
              <a:latin typeface="Comfortaa"/>
              <a:ea typeface="Comfortaa"/>
              <a:cs typeface="Comfortaa"/>
              <a:sym typeface="Comfortaa"/>
            </a:endParaRPr>
          </a:p>
        </p:txBody>
      </p:sp>
      <p:sp>
        <p:nvSpPr>
          <p:cNvPr id="78" name="Google Shape;78;p16"/>
          <p:cNvSpPr txBox="1"/>
          <p:nvPr/>
        </p:nvSpPr>
        <p:spPr>
          <a:xfrm>
            <a:off x="882650" y="3978425"/>
            <a:ext cx="2188800" cy="474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lang="en" sz="3000">
                <a:solidFill>
                  <a:srgbClr val="38761D"/>
                </a:solidFill>
                <a:latin typeface="Comfortaa"/>
                <a:ea typeface="Comfortaa"/>
                <a:cs typeface="Comfortaa"/>
                <a:sym typeface="Comfortaa"/>
              </a:rPr>
              <a:t>REFUGIO</a:t>
            </a:r>
            <a:endParaRPr b="0" i="0" sz="3000" u="none" cap="none" strike="noStrike">
              <a:solidFill>
                <a:srgbClr val="38761D"/>
              </a:solidFill>
              <a:latin typeface="Comfortaa"/>
              <a:ea typeface="Comfortaa"/>
              <a:cs typeface="Comfortaa"/>
              <a:sym typeface="Comfortaa"/>
            </a:endParaRPr>
          </a:p>
        </p:txBody>
      </p:sp>
      <p:sp>
        <p:nvSpPr>
          <p:cNvPr id="79" name="Google Shape;79;p16"/>
          <p:cNvSpPr txBox="1"/>
          <p:nvPr/>
        </p:nvSpPr>
        <p:spPr>
          <a:xfrm>
            <a:off x="5130575" y="565025"/>
            <a:ext cx="2805000" cy="474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lang="en" sz="3000">
                <a:solidFill>
                  <a:srgbClr val="F6B26B"/>
                </a:solidFill>
                <a:latin typeface="Comfortaa"/>
                <a:ea typeface="Comfortaa"/>
                <a:cs typeface="Comfortaa"/>
                <a:sym typeface="Comfortaa"/>
              </a:rPr>
              <a:t>ESPACIO</a:t>
            </a:r>
            <a:endParaRPr b="0" i="0" sz="3000" u="none" cap="none" strike="noStrike">
              <a:solidFill>
                <a:srgbClr val="F6B26B"/>
              </a:solidFill>
              <a:latin typeface="Comfortaa"/>
              <a:ea typeface="Comfortaa"/>
              <a:cs typeface="Comfortaa"/>
              <a:sym typeface="Comfortaa"/>
            </a:endParaRPr>
          </a:p>
        </p:txBody>
      </p:sp>
      <p:sp>
        <p:nvSpPr>
          <p:cNvPr id="80" name="Google Shape;80;p16"/>
          <p:cNvSpPr txBox="1"/>
          <p:nvPr/>
        </p:nvSpPr>
        <p:spPr>
          <a:xfrm>
            <a:off x="6114825" y="3794850"/>
            <a:ext cx="4067100" cy="474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lang="en" sz="3000">
                <a:solidFill>
                  <a:srgbClr val="0000FF"/>
                </a:solidFill>
                <a:latin typeface="Comfortaa"/>
                <a:ea typeface="Comfortaa"/>
                <a:cs typeface="Comfortaa"/>
                <a:sym typeface="Comfortaa"/>
              </a:rPr>
              <a:t>AGUA</a:t>
            </a:r>
            <a:endParaRPr b="0" i="0" sz="3000" u="none" cap="none" strike="noStrike">
              <a:solidFill>
                <a:srgbClr val="0000FF"/>
              </a:solidFill>
              <a:latin typeface="Comfortaa"/>
              <a:ea typeface="Comfortaa"/>
              <a:cs typeface="Comfortaa"/>
              <a:sym typeface="Comforta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7"/>
          <p:cNvSpPr txBox="1"/>
          <p:nvPr>
            <p:ph idx="1" type="body"/>
          </p:nvPr>
        </p:nvSpPr>
        <p:spPr>
          <a:xfrm>
            <a:off x="954250" y="2038650"/>
            <a:ext cx="7428300" cy="1317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400">
                <a:solidFill>
                  <a:srgbClr val="000000"/>
                </a:solidFill>
                <a:latin typeface="Comfortaa"/>
                <a:ea typeface="Comfortaa"/>
                <a:cs typeface="Comfortaa"/>
                <a:sym typeface="Comfortaa"/>
              </a:rPr>
              <a:t>¿Qué necesitan los </a:t>
            </a:r>
            <a:r>
              <a:rPr b="1" lang="en" sz="2400">
                <a:solidFill>
                  <a:srgbClr val="000000"/>
                </a:solidFill>
                <a:latin typeface="Comfortaa"/>
                <a:ea typeface="Comfortaa"/>
                <a:cs typeface="Comfortaa"/>
                <a:sym typeface="Comfortaa"/>
              </a:rPr>
              <a:t>ANIMALES SILVESTRES </a:t>
            </a:r>
            <a:r>
              <a:rPr lang="en" sz="2400">
                <a:solidFill>
                  <a:srgbClr val="000000"/>
                </a:solidFill>
                <a:latin typeface="Comfortaa"/>
                <a:ea typeface="Comfortaa"/>
                <a:cs typeface="Comfortaa"/>
                <a:sym typeface="Comfortaa"/>
              </a:rPr>
              <a:t>(animales que viven libres en su medio ambiente) para sobrevivir?</a:t>
            </a:r>
            <a:endParaRPr sz="2400">
              <a:solidFill>
                <a:srgbClr val="000000"/>
              </a:solidFill>
              <a:latin typeface="Comfortaa"/>
              <a:ea typeface="Comfortaa"/>
              <a:cs typeface="Comfortaa"/>
              <a:sym typeface="Comfortaa"/>
            </a:endParaRPr>
          </a:p>
          <a:p>
            <a:pPr indent="0" lvl="0" marL="0" rtl="0" algn="ctr">
              <a:lnSpc>
                <a:spcPct val="115000"/>
              </a:lnSpc>
              <a:spcBef>
                <a:spcPts val="0"/>
              </a:spcBef>
              <a:spcAft>
                <a:spcPts val="0"/>
              </a:spcAft>
              <a:buNone/>
            </a:pPr>
            <a:r>
              <a:t/>
            </a:r>
            <a:endParaRPr sz="2400">
              <a:solidFill>
                <a:srgbClr val="000000"/>
              </a:solidFill>
              <a:latin typeface="Comfortaa"/>
              <a:ea typeface="Comfortaa"/>
              <a:cs typeface="Comfortaa"/>
              <a:sym typeface="Comfortaa"/>
            </a:endParaRPr>
          </a:p>
          <a:p>
            <a:pPr indent="0" lvl="0" marL="0" rtl="0" algn="ctr">
              <a:lnSpc>
                <a:spcPct val="115000"/>
              </a:lnSpc>
              <a:spcBef>
                <a:spcPts val="0"/>
              </a:spcBef>
              <a:spcAft>
                <a:spcPts val="0"/>
              </a:spcAft>
              <a:buSzPts val="1800"/>
              <a:buNone/>
            </a:pPr>
            <a:r>
              <a:t/>
            </a:r>
            <a:endParaRPr sz="2400">
              <a:solidFill>
                <a:srgbClr val="000000"/>
              </a:solidFill>
              <a:latin typeface="Comfortaa"/>
              <a:ea typeface="Comfortaa"/>
              <a:cs typeface="Comfortaa"/>
              <a:sym typeface="Comfortaa"/>
            </a:endParaRPr>
          </a:p>
          <a:p>
            <a:pPr indent="0" lvl="0" marL="0" rtl="0" algn="ctr">
              <a:lnSpc>
                <a:spcPct val="115000"/>
              </a:lnSpc>
              <a:spcBef>
                <a:spcPts val="1600"/>
              </a:spcBef>
              <a:spcAft>
                <a:spcPts val="0"/>
              </a:spcAft>
              <a:buSzPts val="1800"/>
              <a:buNone/>
            </a:pPr>
            <a:r>
              <a:t/>
            </a:r>
            <a:endParaRPr/>
          </a:p>
          <a:p>
            <a:pPr indent="0" lvl="0" marL="0" rtl="0" algn="ctr">
              <a:lnSpc>
                <a:spcPct val="115000"/>
              </a:lnSpc>
              <a:spcBef>
                <a:spcPts val="1600"/>
              </a:spcBef>
              <a:spcAft>
                <a:spcPts val="0"/>
              </a:spcAft>
              <a:buSzPts val="1800"/>
              <a:buNone/>
            </a:pPr>
            <a:r>
              <a:t/>
            </a:r>
            <a:endParaRPr/>
          </a:p>
          <a:p>
            <a:pPr indent="0" lvl="0" marL="0" rtl="0" algn="ctr">
              <a:lnSpc>
                <a:spcPct val="115000"/>
              </a:lnSpc>
              <a:spcBef>
                <a:spcPts val="1600"/>
              </a:spcBef>
              <a:spcAft>
                <a:spcPts val="1600"/>
              </a:spcAft>
              <a:buSzPts val="1800"/>
              <a:buNone/>
            </a:pPr>
            <a:r>
              <a:t/>
            </a:r>
            <a:endParaRPr/>
          </a:p>
        </p:txBody>
      </p:sp>
      <p:sp>
        <p:nvSpPr>
          <p:cNvPr id="86" name="Google Shape;86;p17"/>
          <p:cNvSpPr txBox="1"/>
          <p:nvPr/>
        </p:nvSpPr>
        <p:spPr>
          <a:xfrm>
            <a:off x="882650" y="3978425"/>
            <a:ext cx="2188800" cy="474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lang="en" sz="3000">
                <a:solidFill>
                  <a:srgbClr val="38761D"/>
                </a:solidFill>
                <a:latin typeface="Comfortaa"/>
                <a:ea typeface="Comfortaa"/>
                <a:cs typeface="Comfortaa"/>
                <a:sym typeface="Comfortaa"/>
              </a:rPr>
              <a:t>REFUGIO</a:t>
            </a:r>
            <a:endParaRPr b="0" i="0" sz="3000" u="none" cap="none" strike="noStrike">
              <a:solidFill>
                <a:srgbClr val="38761D"/>
              </a:solidFill>
              <a:latin typeface="Comfortaa"/>
              <a:ea typeface="Comfortaa"/>
              <a:cs typeface="Comfortaa"/>
              <a:sym typeface="Comfortaa"/>
            </a:endParaRPr>
          </a:p>
        </p:txBody>
      </p:sp>
      <p:sp>
        <p:nvSpPr>
          <p:cNvPr id="87" name="Google Shape;87;p17"/>
          <p:cNvSpPr txBox="1"/>
          <p:nvPr/>
        </p:nvSpPr>
        <p:spPr>
          <a:xfrm>
            <a:off x="642625" y="614300"/>
            <a:ext cx="2188800" cy="673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lang="en" sz="3000">
                <a:solidFill>
                  <a:srgbClr val="FF0000"/>
                </a:solidFill>
                <a:latin typeface="Comfortaa"/>
                <a:ea typeface="Comfortaa"/>
                <a:cs typeface="Comfortaa"/>
                <a:sym typeface="Comfortaa"/>
              </a:rPr>
              <a:t>COMIDA</a:t>
            </a:r>
            <a:endParaRPr b="0" i="0" sz="3000" u="none" cap="none" strike="noStrike">
              <a:solidFill>
                <a:srgbClr val="FF0000"/>
              </a:solidFill>
              <a:latin typeface="Comfortaa"/>
              <a:ea typeface="Comfortaa"/>
              <a:cs typeface="Comfortaa"/>
              <a:sym typeface="Comfortaa"/>
            </a:endParaRPr>
          </a:p>
        </p:txBody>
      </p:sp>
      <p:sp>
        <p:nvSpPr>
          <p:cNvPr id="88" name="Google Shape;88;p17"/>
          <p:cNvSpPr txBox="1"/>
          <p:nvPr/>
        </p:nvSpPr>
        <p:spPr>
          <a:xfrm>
            <a:off x="4978175" y="412625"/>
            <a:ext cx="2805000" cy="474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lang="en" sz="3000">
                <a:solidFill>
                  <a:srgbClr val="F6B26B"/>
                </a:solidFill>
                <a:latin typeface="Comfortaa"/>
                <a:ea typeface="Comfortaa"/>
                <a:cs typeface="Comfortaa"/>
                <a:sym typeface="Comfortaa"/>
              </a:rPr>
              <a:t>ESPACIO</a:t>
            </a:r>
            <a:endParaRPr b="0" i="0" sz="3000" u="none" cap="none" strike="noStrike">
              <a:solidFill>
                <a:srgbClr val="F6B26B"/>
              </a:solidFill>
              <a:latin typeface="Comfortaa"/>
              <a:ea typeface="Comfortaa"/>
              <a:cs typeface="Comfortaa"/>
              <a:sym typeface="Comfortaa"/>
            </a:endParaRPr>
          </a:p>
        </p:txBody>
      </p:sp>
      <p:sp>
        <p:nvSpPr>
          <p:cNvPr id="89" name="Google Shape;89;p17"/>
          <p:cNvSpPr txBox="1"/>
          <p:nvPr/>
        </p:nvSpPr>
        <p:spPr>
          <a:xfrm>
            <a:off x="6114825" y="3794850"/>
            <a:ext cx="4067100" cy="474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lang="en" sz="3000">
                <a:solidFill>
                  <a:srgbClr val="0000FF"/>
                </a:solidFill>
                <a:latin typeface="Comfortaa"/>
                <a:ea typeface="Comfortaa"/>
                <a:cs typeface="Comfortaa"/>
                <a:sym typeface="Comfortaa"/>
              </a:rPr>
              <a:t>AGUA</a:t>
            </a:r>
            <a:endParaRPr b="0" i="0" sz="3000" u="none" cap="none" strike="noStrike">
              <a:solidFill>
                <a:srgbClr val="0000FF"/>
              </a:solidFill>
              <a:latin typeface="Comfortaa"/>
              <a:ea typeface="Comfortaa"/>
              <a:cs typeface="Comfortaa"/>
              <a:sym typeface="Comforta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8"/>
          <p:cNvSpPr txBox="1"/>
          <p:nvPr/>
        </p:nvSpPr>
        <p:spPr>
          <a:xfrm>
            <a:off x="464850" y="1028700"/>
            <a:ext cx="4349700" cy="1115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1800">
                <a:latin typeface="Comfortaa"/>
                <a:ea typeface="Comfortaa"/>
                <a:cs typeface="Comfortaa"/>
                <a:sym typeface="Comfortaa"/>
              </a:rPr>
              <a:t>¿Puedes pensar en una palabra científica para un lugar donde podría vivir un animal que tenga todas estas cosas?</a:t>
            </a:r>
            <a:endParaRPr sz="1800">
              <a:latin typeface="Comfortaa"/>
              <a:ea typeface="Comfortaa"/>
              <a:cs typeface="Comfortaa"/>
              <a:sym typeface="Comfortaa"/>
            </a:endParaRPr>
          </a:p>
          <a:p>
            <a:pPr indent="0" lvl="0" marL="0" marR="0" rtl="0" algn="l">
              <a:lnSpc>
                <a:spcPct val="100000"/>
              </a:lnSpc>
              <a:spcBef>
                <a:spcPts val="0"/>
              </a:spcBef>
              <a:spcAft>
                <a:spcPts val="0"/>
              </a:spcAft>
              <a:buNone/>
            </a:pPr>
            <a:r>
              <a:t/>
            </a:r>
            <a:endParaRPr sz="1800">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800"/>
              <a:buFont typeface="Arial"/>
              <a:buNone/>
            </a:pPr>
            <a:r>
              <a:t/>
            </a:r>
            <a:endParaRPr sz="1800">
              <a:latin typeface="Comfortaa"/>
              <a:ea typeface="Comfortaa"/>
              <a:cs typeface="Comfortaa"/>
              <a:sym typeface="Comfortaa"/>
            </a:endParaRPr>
          </a:p>
        </p:txBody>
      </p:sp>
      <p:sp>
        <p:nvSpPr>
          <p:cNvPr id="95" name="Google Shape;95;p18"/>
          <p:cNvSpPr txBox="1"/>
          <p:nvPr/>
        </p:nvSpPr>
        <p:spPr>
          <a:xfrm>
            <a:off x="560975" y="167300"/>
            <a:ext cx="4759200" cy="1334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1800">
                <a:latin typeface="Comfortaa"/>
                <a:ea typeface="Comfortaa"/>
                <a:cs typeface="Comfortaa"/>
                <a:sym typeface="Comfortaa"/>
              </a:rPr>
              <a:t>Todos los seres vivos necesitan </a:t>
            </a:r>
            <a:r>
              <a:rPr b="1" lang="en" sz="1800">
                <a:latin typeface="Comfortaa"/>
                <a:ea typeface="Comfortaa"/>
                <a:cs typeface="Comfortaa"/>
                <a:sym typeface="Comfortaa"/>
              </a:rPr>
              <a:t>comida, agua, refugio </a:t>
            </a:r>
            <a:r>
              <a:rPr lang="en" sz="1800">
                <a:latin typeface="Comfortaa"/>
                <a:ea typeface="Comfortaa"/>
                <a:cs typeface="Comfortaa"/>
                <a:sym typeface="Comfortaa"/>
              </a:rPr>
              <a:t>y </a:t>
            </a:r>
            <a:r>
              <a:rPr b="1" lang="en" sz="1800">
                <a:latin typeface="Comfortaa"/>
                <a:ea typeface="Comfortaa"/>
                <a:cs typeface="Comfortaa"/>
                <a:sym typeface="Comfortaa"/>
              </a:rPr>
              <a:t>espacio </a:t>
            </a:r>
            <a:r>
              <a:rPr lang="en" sz="1800">
                <a:latin typeface="Comfortaa"/>
                <a:ea typeface="Comfortaa"/>
                <a:cs typeface="Comfortaa"/>
                <a:sym typeface="Comfortaa"/>
              </a:rPr>
              <a:t>para sobrevivir.</a:t>
            </a:r>
            <a:endParaRPr sz="1800">
              <a:latin typeface="Comfortaa"/>
              <a:ea typeface="Comfortaa"/>
              <a:cs typeface="Comfortaa"/>
              <a:sym typeface="Comfortaa"/>
            </a:endParaRPr>
          </a:p>
          <a:p>
            <a:pPr indent="0" lvl="0" marL="0" marR="0" rtl="0" algn="l">
              <a:lnSpc>
                <a:spcPct val="100000"/>
              </a:lnSpc>
              <a:spcBef>
                <a:spcPts val="0"/>
              </a:spcBef>
              <a:spcAft>
                <a:spcPts val="0"/>
              </a:spcAft>
              <a:buNone/>
            </a:pPr>
            <a:r>
              <a:t/>
            </a:r>
            <a:endParaRPr sz="1800">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800"/>
              <a:buFont typeface="Arial"/>
              <a:buNone/>
            </a:pPr>
            <a:r>
              <a:t/>
            </a:r>
            <a:endParaRPr sz="1800">
              <a:latin typeface="Comfortaa"/>
              <a:ea typeface="Comfortaa"/>
              <a:cs typeface="Comfortaa"/>
              <a:sym typeface="Comfortaa"/>
            </a:endParaRPr>
          </a:p>
        </p:txBody>
      </p:sp>
      <p:sp>
        <p:nvSpPr>
          <p:cNvPr id="96" name="Google Shape;96;p18"/>
          <p:cNvSpPr txBox="1"/>
          <p:nvPr/>
        </p:nvSpPr>
        <p:spPr>
          <a:xfrm>
            <a:off x="1330125" y="2447525"/>
            <a:ext cx="5768700" cy="1073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2400">
                <a:latin typeface="Comfortaa"/>
                <a:ea typeface="Comfortaa"/>
                <a:cs typeface="Comfortaa"/>
                <a:sym typeface="Comfortaa"/>
              </a:rPr>
              <a:t> ¡La palabra es </a:t>
            </a:r>
            <a:r>
              <a:rPr b="1" lang="en" sz="2400" u="sng">
                <a:latin typeface="Comfortaa"/>
                <a:ea typeface="Comfortaa"/>
                <a:cs typeface="Comfortaa"/>
                <a:sym typeface="Comfortaa"/>
              </a:rPr>
              <a:t>HABITAT</a:t>
            </a:r>
            <a:r>
              <a:rPr lang="en" sz="2400">
                <a:latin typeface="Comfortaa"/>
                <a:ea typeface="Comfortaa"/>
                <a:cs typeface="Comfortaa"/>
                <a:sym typeface="Comfortaa"/>
              </a:rPr>
              <a:t>!</a:t>
            </a:r>
            <a:endParaRPr sz="2400">
              <a:latin typeface="Comfortaa"/>
              <a:ea typeface="Comfortaa"/>
              <a:cs typeface="Comfortaa"/>
              <a:sym typeface="Comfortaa"/>
            </a:endParaRPr>
          </a:p>
          <a:p>
            <a:pPr indent="0" lvl="0" marL="0" marR="0" rtl="0" algn="l">
              <a:lnSpc>
                <a:spcPct val="100000"/>
              </a:lnSpc>
              <a:spcBef>
                <a:spcPts val="0"/>
              </a:spcBef>
              <a:spcAft>
                <a:spcPts val="0"/>
              </a:spcAft>
              <a:buNone/>
            </a:pPr>
            <a:r>
              <a:t/>
            </a:r>
            <a:endParaRPr sz="2400">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2400"/>
              <a:buFont typeface="Arial"/>
              <a:buNone/>
            </a:pPr>
            <a:r>
              <a:t/>
            </a:r>
            <a:endParaRPr sz="2400">
              <a:latin typeface="Comfortaa"/>
              <a:ea typeface="Comfortaa"/>
              <a:cs typeface="Comfortaa"/>
              <a:sym typeface="Comfortaa"/>
            </a:endParaRPr>
          </a:p>
        </p:txBody>
      </p:sp>
      <p:sp>
        <p:nvSpPr>
          <p:cNvPr id="97" name="Google Shape;97;p18"/>
          <p:cNvSpPr txBox="1"/>
          <p:nvPr/>
        </p:nvSpPr>
        <p:spPr>
          <a:xfrm>
            <a:off x="4119200" y="3335475"/>
            <a:ext cx="3461100" cy="403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a:latin typeface="Comfortaa"/>
                <a:ea typeface="Comfortaa"/>
                <a:cs typeface="Comfortaa"/>
                <a:sym typeface="Comfortaa"/>
              </a:rPr>
              <a:t>¿Puedes pensar en algún tipo de </a:t>
            </a:r>
            <a:r>
              <a:rPr b="1" lang="en">
                <a:latin typeface="Comfortaa"/>
                <a:ea typeface="Comfortaa"/>
                <a:cs typeface="Comfortaa"/>
                <a:sym typeface="Comfortaa"/>
              </a:rPr>
              <a:t>hábitat?</a:t>
            </a:r>
            <a:endParaRPr b="1">
              <a:latin typeface="Comfortaa"/>
              <a:ea typeface="Comfortaa"/>
              <a:cs typeface="Comfortaa"/>
              <a:sym typeface="Comfortaa"/>
            </a:endParaRPr>
          </a:p>
          <a:p>
            <a:pPr indent="0" lvl="0" marL="0" marR="0" rtl="0" algn="l">
              <a:lnSpc>
                <a:spcPct val="100000"/>
              </a:lnSpc>
              <a:spcBef>
                <a:spcPts val="0"/>
              </a:spcBef>
              <a:spcAft>
                <a:spcPts val="0"/>
              </a:spcAft>
              <a:buNone/>
            </a:pPr>
            <a:r>
              <a:t/>
            </a:r>
            <a:endParaRPr>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t/>
            </a:r>
            <a:endParaRPr>
              <a:latin typeface="Comfortaa"/>
              <a:ea typeface="Comfortaa"/>
              <a:cs typeface="Comfortaa"/>
              <a:sym typeface="Comfortaa"/>
            </a:endParaRPr>
          </a:p>
        </p:txBody>
      </p:sp>
      <p:sp>
        <p:nvSpPr>
          <p:cNvPr id="98" name="Google Shape;98;p18"/>
          <p:cNvSpPr txBox="1"/>
          <p:nvPr/>
        </p:nvSpPr>
        <p:spPr>
          <a:xfrm>
            <a:off x="3938550" y="4038500"/>
            <a:ext cx="4759200" cy="8172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None/>
            </a:pPr>
            <a:r>
              <a:rPr i="1" lang="en">
                <a:latin typeface="Comfortaa"/>
                <a:ea typeface="Comfortaa"/>
                <a:cs typeface="Comfortaa"/>
                <a:sym typeface="Comfortaa"/>
              </a:rPr>
              <a:t>océano, bosque, desierto, subterráneo</a:t>
            </a:r>
            <a:endParaRPr i="1">
              <a:latin typeface="Comfortaa"/>
              <a:ea typeface="Comfortaa"/>
              <a:cs typeface="Comfortaa"/>
              <a:sym typeface="Comfortaa"/>
            </a:endParaRPr>
          </a:p>
          <a:p>
            <a:pPr indent="0" lvl="0" marL="457200" marR="0" rtl="0" algn="l">
              <a:lnSpc>
                <a:spcPct val="100000"/>
              </a:lnSpc>
              <a:spcBef>
                <a:spcPts val="0"/>
              </a:spcBef>
              <a:spcAft>
                <a:spcPts val="0"/>
              </a:spcAft>
              <a:buNone/>
            </a:pPr>
            <a:r>
              <a:t/>
            </a:r>
            <a:endParaRPr i="1">
              <a:latin typeface="Comfortaa"/>
              <a:ea typeface="Comfortaa"/>
              <a:cs typeface="Comfortaa"/>
              <a:sym typeface="Comfortaa"/>
            </a:endParaRPr>
          </a:p>
          <a:p>
            <a:pPr indent="0" lvl="0" marL="457200" marR="0" rtl="0" algn="l">
              <a:lnSpc>
                <a:spcPct val="100000"/>
              </a:lnSpc>
              <a:spcBef>
                <a:spcPts val="0"/>
              </a:spcBef>
              <a:spcAft>
                <a:spcPts val="0"/>
              </a:spcAft>
              <a:buClr>
                <a:srgbClr val="000000"/>
              </a:buClr>
              <a:buSzPts val="1400"/>
              <a:buFont typeface="Arial"/>
              <a:buNone/>
            </a:pPr>
            <a:r>
              <a:t/>
            </a:r>
            <a:endParaRPr i="1">
              <a:latin typeface="Comfortaa"/>
              <a:ea typeface="Comfortaa"/>
              <a:cs typeface="Comfortaa"/>
              <a:sym typeface="Comforta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000"/>
                                        <p:tgtEl>
                                          <p:spTgt spid="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02" name="Shape 102"/>
        <p:cNvGrpSpPr/>
        <p:nvPr/>
      </p:nvGrpSpPr>
      <p:grpSpPr>
        <a:xfrm>
          <a:off x="0" y="0"/>
          <a:ext cx="0" cy="0"/>
          <a:chOff x="0" y="0"/>
          <a:chExt cx="0" cy="0"/>
        </a:xfrm>
      </p:grpSpPr>
      <p:sp>
        <p:nvSpPr>
          <p:cNvPr id="103" name="Google Shape;103;p19"/>
          <p:cNvSpPr txBox="1"/>
          <p:nvPr/>
        </p:nvSpPr>
        <p:spPr>
          <a:xfrm>
            <a:off x="70625" y="3212750"/>
            <a:ext cx="4067100" cy="1835700"/>
          </a:xfrm>
          <a:prstGeom prst="rect">
            <a:avLst/>
          </a:prstGeom>
          <a:solidFill>
            <a:srgbClr val="CFE2F3"/>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a:latin typeface="Comfortaa"/>
                <a:ea typeface="Comfortaa"/>
                <a:cs typeface="Comfortaa"/>
                <a:sym typeface="Comfortaa"/>
              </a:rPr>
              <a:t>Este es un ejemplo de un lugar con diferentes </a:t>
            </a:r>
            <a:r>
              <a:rPr b="1" lang="en">
                <a:latin typeface="Comfortaa"/>
                <a:ea typeface="Comfortaa"/>
                <a:cs typeface="Comfortaa"/>
                <a:sym typeface="Comfortaa"/>
              </a:rPr>
              <a:t>hábitats</a:t>
            </a:r>
            <a:r>
              <a:rPr lang="en">
                <a:latin typeface="Comfortaa"/>
                <a:ea typeface="Comfortaa"/>
                <a:cs typeface="Comfortaa"/>
                <a:sym typeface="Comfortaa"/>
              </a:rPr>
              <a:t>.</a:t>
            </a:r>
            <a:endParaRPr>
              <a:latin typeface="Comfortaa"/>
              <a:ea typeface="Comfortaa"/>
              <a:cs typeface="Comfortaa"/>
              <a:sym typeface="Comfortaa"/>
            </a:endParaRPr>
          </a:p>
          <a:p>
            <a:pPr indent="0" lvl="0" marL="0" marR="0" rtl="0" algn="l">
              <a:lnSpc>
                <a:spcPct val="100000"/>
              </a:lnSpc>
              <a:spcBef>
                <a:spcPts val="0"/>
              </a:spcBef>
              <a:spcAft>
                <a:spcPts val="0"/>
              </a:spcAft>
              <a:buNone/>
            </a:pPr>
            <a:r>
              <a:t/>
            </a:r>
            <a:endParaRPr>
              <a:latin typeface="Comfortaa"/>
              <a:ea typeface="Comfortaa"/>
              <a:cs typeface="Comfortaa"/>
              <a:sym typeface="Comfortaa"/>
            </a:endParaRPr>
          </a:p>
          <a:p>
            <a:pPr indent="0" lvl="0" marL="0" marR="0" rtl="0" algn="l">
              <a:lnSpc>
                <a:spcPct val="100000"/>
              </a:lnSpc>
              <a:spcBef>
                <a:spcPts val="0"/>
              </a:spcBef>
              <a:spcAft>
                <a:spcPts val="0"/>
              </a:spcAft>
              <a:buNone/>
            </a:pPr>
            <a:r>
              <a:rPr lang="en">
                <a:latin typeface="Comfortaa"/>
                <a:ea typeface="Comfortaa"/>
                <a:cs typeface="Comfortaa"/>
                <a:sym typeface="Comfortaa"/>
              </a:rPr>
              <a:t>¿Qué tipo de hábitats puedes ver?</a:t>
            </a:r>
            <a:endParaRPr>
              <a:latin typeface="Comfortaa"/>
              <a:ea typeface="Comfortaa"/>
              <a:cs typeface="Comfortaa"/>
              <a:sym typeface="Comfortaa"/>
            </a:endParaRPr>
          </a:p>
          <a:p>
            <a:pPr indent="0" lvl="0" marL="0" marR="0" rtl="0" algn="l">
              <a:lnSpc>
                <a:spcPct val="100000"/>
              </a:lnSpc>
              <a:spcBef>
                <a:spcPts val="0"/>
              </a:spcBef>
              <a:spcAft>
                <a:spcPts val="0"/>
              </a:spcAft>
              <a:buNone/>
            </a:pPr>
            <a:r>
              <a:t/>
            </a:r>
            <a:endParaRPr>
              <a:latin typeface="Comfortaa"/>
              <a:ea typeface="Comfortaa"/>
              <a:cs typeface="Comfortaa"/>
              <a:sym typeface="Comfortaa"/>
            </a:endParaRPr>
          </a:p>
          <a:p>
            <a:pPr indent="0" lvl="0" marL="0" marR="0" rtl="0" algn="l">
              <a:lnSpc>
                <a:spcPct val="100000"/>
              </a:lnSpc>
              <a:spcBef>
                <a:spcPts val="0"/>
              </a:spcBef>
              <a:spcAft>
                <a:spcPts val="0"/>
              </a:spcAft>
              <a:buNone/>
            </a:pPr>
            <a:r>
              <a:rPr lang="en">
                <a:latin typeface="Comfortaa"/>
                <a:ea typeface="Comfortaa"/>
                <a:cs typeface="Comfortaa"/>
                <a:sym typeface="Comfortaa"/>
              </a:rPr>
              <a:t>¿Dónde crees que los animales podrían encontrar comida, agua, refugio y espacio en esta imagen?</a:t>
            </a:r>
            <a:endParaRPr>
              <a:latin typeface="Comfortaa"/>
              <a:ea typeface="Comfortaa"/>
              <a:cs typeface="Comfortaa"/>
              <a:sym typeface="Comfortaa"/>
            </a:endParaRPr>
          </a:p>
          <a:p>
            <a:pPr indent="0" lvl="0" marL="0" marR="0" rtl="0" algn="l">
              <a:lnSpc>
                <a:spcPct val="100000"/>
              </a:lnSpc>
              <a:spcBef>
                <a:spcPts val="0"/>
              </a:spcBef>
              <a:spcAft>
                <a:spcPts val="0"/>
              </a:spcAft>
              <a:buNone/>
            </a:pPr>
            <a:r>
              <a:t/>
            </a:r>
            <a:endParaRPr>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t/>
            </a:r>
            <a:endParaRPr>
              <a:latin typeface="Comfortaa"/>
              <a:ea typeface="Comfortaa"/>
              <a:cs typeface="Comfortaa"/>
              <a:sym typeface="Comfortaa"/>
            </a:endParaRPr>
          </a:p>
        </p:txBody>
      </p:sp>
      <p:sp>
        <p:nvSpPr>
          <p:cNvPr id="104" name="Google Shape;104;p19"/>
          <p:cNvSpPr txBox="1"/>
          <p:nvPr/>
        </p:nvSpPr>
        <p:spPr>
          <a:xfrm>
            <a:off x="5232200" y="3516375"/>
            <a:ext cx="995700" cy="508500"/>
          </a:xfrm>
          <a:prstGeom prst="rect">
            <a:avLst/>
          </a:prstGeom>
          <a:solidFill>
            <a:srgbClr val="CFE2F3"/>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a:latin typeface="Comfortaa"/>
                <a:ea typeface="Comfortaa"/>
                <a:cs typeface="Comfortaa"/>
                <a:sym typeface="Comfortaa"/>
              </a:rPr>
              <a:t>Pradera</a:t>
            </a:r>
            <a:endParaRPr>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t/>
            </a:r>
            <a:endParaRPr>
              <a:latin typeface="Comfortaa"/>
              <a:ea typeface="Comfortaa"/>
              <a:cs typeface="Comfortaa"/>
              <a:sym typeface="Comfortaa"/>
            </a:endParaRPr>
          </a:p>
        </p:txBody>
      </p:sp>
      <p:sp>
        <p:nvSpPr>
          <p:cNvPr id="105" name="Google Shape;105;p19"/>
          <p:cNvSpPr txBox="1"/>
          <p:nvPr/>
        </p:nvSpPr>
        <p:spPr>
          <a:xfrm>
            <a:off x="1680525" y="1426325"/>
            <a:ext cx="910800" cy="451800"/>
          </a:xfrm>
          <a:prstGeom prst="rect">
            <a:avLst/>
          </a:prstGeom>
          <a:solidFill>
            <a:srgbClr val="CFE2F3"/>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
                <a:latin typeface="Comfortaa"/>
                <a:ea typeface="Comfortaa"/>
                <a:cs typeface="Comfortaa"/>
                <a:sym typeface="Comfortaa"/>
              </a:rPr>
              <a:t>Bosque</a:t>
            </a:r>
            <a:endParaRPr b="0" i="0" sz="1400" u="none" cap="none" strike="noStrike">
              <a:solidFill>
                <a:srgbClr val="000000"/>
              </a:solidFill>
              <a:latin typeface="Comfortaa"/>
              <a:ea typeface="Comfortaa"/>
              <a:cs typeface="Comfortaa"/>
              <a:sym typeface="Comfortaa"/>
            </a:endParaRPr>
          </a:p>
        </p:txBody>
      </p:sp>
      <p:sp>
        <p:nvSpPr>
          <p:cNvPr id="106" name="Google Shape;106;p19"/>
          <p:cNvSpPr txBox="1"/>
          <p:nvPr/>
        </p:nvSpPr>
        <p:spPr>
          <a:xfrm>
            <a:off x="5987725" y="233050"/>
            <a:ext cx="1242300" cy="550800"/>
          </a:xfrm>
          <a:prstGeom prst="rect">
            <a:avLst/>
          </a:prstGeom>
          <a:solidFill>
            <a:srgbClr val="CFE2F3"/>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
                <a:latin typeface="Comfortaa"/>
                <a:ea typeface="Comfortaa"/>
                <a:cs typeface="Comfortaa"/>
                <a:sym typeface="Comfortaa"/>
              </a:rPr>
              <a:t>Copas de los árboles </a:t>
            </a:r>
            <a:endParaRPr b="0" i="0" sz="1400" u="none" cap="none" strike="noStrike">
              <a:solidFill>
                <a:srgbClr val="000000"/>
              </a:solidFill>
              <a:latin typeface="Comfortaa"/>
              <a:ea typeface="Comfortaa"/>
              <a:cs typeface="Comfortaa"/>
              <a:sym typeface="Comforta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1000"/>
                                        <p:tgtEl>
                                          <p:spTgt spid="1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20"/>
          <p:cNvSpPr txBox="1"/>
          <p:nvPr/>
        </p:nvSpPr>
        <p:spPr>
          <a:xfrm>
            <a:off x="2895025" y="852275"/>
            <a:ext cx="3803100" cy="1166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a:latin typeface="Comfortaa"/>
                <a:ea typeface="Comfortaa"/>
                <a:cs typeface="Comfortaa"/>
                <a:sym typeface="Comfortaa"/>
              </a:rPr>
              <a:t>Hay muchos animales diferentes que viven en estos hábitats, pero hoy nos enfocaremos en solo cinco de ellos. </a:t>
            </a:r>
            <a:r>
              <a:rPr i="1" lang="en">
                <a:latin typeface="Comfortaa"/>
                <a:ea typeface="Comfortaa"/>
                <a:cs typeface="Comfortaa"/>
                <a:sym typeface="Comfortaa"/>
              </a:rPr>
              <a:t>¿Alguna vez has visto alguno de estos animales?</a:t>
            </a:r>
            <a:endParaRPr i="1">
              <a:latin typeface="Comfortaa"/>
              <a:ea typeface="Comfortaa"/>
              <a:cs typeface="Comfortaa"/>
              <a:sym typeface="Comfortaa"/>
            </a:endParaRPr>
          </a:p>
          <a:p>
            <a:pPr indent="0" lvl="0" marL="0" marR="0" rtl="0" algn="l">
              <a:lnSpc>
                <a:spcPct val="100000"/>
              </a:lnSpc>
              <a:spcBef>
                <a:spcPts val="0"/>
              </a:spcBef>
              <a:spcAft>
                <a:spcPts val="0"/>
              </a:spcAft>
              <a:buNone/>
            </a:pPr>
            <a:r>
              <a:t/>
            </a:r>
            <a:endParaRPr>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t/>
            </a:r>
            <a:endParaRPr>
              <a:latin typeface="Comfortaa"/>
              <a:ea typeface="Comfortaa"/>
              <a:cs typeface="Comfortaa"/>
              <a:sym typeface="Comfortaa"/>
            </a:endParaRPr>
          </a:p>
        </p:txBody>
      </p:sp>
      <p:pic>
        <p:nvPicPr>
          <p:cNvPr id="112" name="Google Shape;112;p20"/>
          <p:cNvPicPr preferRelativeResize="0"/>
          <p:nvPr/>
        </p:nvPicPr>
        <p:blipFill rotWithShape="1">
          <a:blip r:embed="rId3">
            <a:alphaModFix/>
          </a:blip>
          <a:srcRect b="0" l="0" r="0" t="0"/>
          <a:stretch/>
        </p:blipFill>
        <p:spPr>
          <a:xfrm>
            <a:off x="223025" y="256375"/>
            <a:ext cx="1827615" cy="1762050"/>
          </a:xfrm>
          <a:prstGeom prst="rect">
            <a:avLst/>
          </a:prstGeom>
          <a:noFill/>
          <a:ln>
            <a:noFill/>
          </a:ln>
        </p:spPr>
      </p:pic>
      <p:pic>
        <p:nvPicPr>
          <p:cNvPr id="113" name="Google Shape;113;p20"/>
          <p:cNvPicPr preferRelativeResize="0"/>
          <p:nvPr/>
        </p:nvPicPr>
        <p:blipFill rotWithShape="1">
          <a:blip r:embed="rId4">
            <a:alphaModFix/>
          </a:blip>
          <a:srcRect b="0" l="0" r="0" t="0"/>
          <a:stretch/>
        </p:blipFill>
        <p:spPr>
          <a:xfrm>
            <a:off x="6076600" y="3229050"/>
            <a:ext cx="2426278" cy="1762050"/>
          </a:xfrm>
          <a:prstGeom prst="rect">
            <a:avLst/>
          </a:prstGeom>
          <a:noFill/>
          <a:ln>
            <a:noFill/>
          </a:ln>
        </p:spPr>
      </p:pic>
      <p:pic>
        <p:nvPicPr>
          <p:cNvPr id="114" name="Google Shape;114;p20"/>
          <p:cNvPicPr preferRelativeResize="0"/>
          <p:nvPr/>
        </p:nvPicPr>
        <p:blipFill rotWithShape="1">
          <a:blip r:embed="rId5">
            <a:alphaModFix/>
          </a:blip>
          <a:srcRect b="0" l="0" r="0" t="0"/>
          <a:stretch/>
        </p:blipFill>
        <p:spPr>
          <a:xfrm>
            <a:off x="112765" y="3306725"/>
            <a:ext cx="1874338" cy="1762050"/>
          </a:xfrm>
          <a:prstGeom prst="rect">
            <a:avLst/>
          </a:prstGeom>
          <a:noFill/>
          <a:ln>
            <a:noFill/>
          </a:ln>
        </p:spPr>
      </p:pic>
      <p:pic>
        <p:nvPicPr>
          <p:cNvPr id="115" name="Google Shape;115;p20"/>
          <p:cNvPicPr preferRelativeResize="0"/>
          <p:nvPr/>
        </p:nvPicPr>
        <p:blipFill rotWithShape="1">
          <a:blip r:embed="rId6">
            <a:alphaModFix/>
          </a:blip>
          <a:srcRect b="0" l="0" r="0" t="0"/>
          <a:stretch/>
        </p:blipFill>
        <p:spPr>
          <a:xfrm>
            <a:off x="3165477" y="2604525"/>
            <a:ext cx="2685843" cy="1762050"/>
          </a:xfrm>
          <a:prstGeom prst="rect">
            <a:avLst/>
          </a:prstGeom>
          <a:noFill/>
          <a:ln>
            <a:noFill/>
          </a:ln>
        </p:spPr>
      </p:pic>
      <p:pic>
        <p:nvPicPr>
          <p:cNvPr id="116" name="Google Shape;116;p20"/>
          <p:cNvPicPr preferRelativeResize="0"/>
          <p:nvPr/>
        </p:nvPicPr>
        <p:blipFill rotWithShape="1">
          <a:blip r:embed="rId7">
            <a:alphaModFix/>
          </a:blip>
          <a:srcRect b="0" l="0" r="0" t="0"/>
          <a:stretch/>
        </p:blipFill>
        <p:spPr>
          <a:xfrm>
            <a:off x="7065000" y="1013850"/>
            <a:ext cx="1704975" cy="1590675"/>
          </a:xfrm>
          <a:prstGeom prst="rect">
            <a:avLst/>
          </a:prstGeom>
          <a:noFill/>
          <a:ln>
            <a:noFill/>
          </a:ln>
        </p:spPr>
      </p:pic>
      <p:sp>
        <p:nvSpPr>
          <p:cNvPr id="117" name="Google Shape;117;p20"/>
          <p:cNvSpPr txBox="1"/>
          <p:nvPr/>
        </p:nvSpPr>
        <p:spPr>
          <a:xfrm>
            <a:off x="1278050" y="642550"/>
            <a:ext cx="1044900" cy="310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
                <a:latin typeface="Comfortaa"/>
                <a:ea typeface="Comfortaa"/>
                <a:cs typeface="Comfortaa"/>
                <a:sym typeface="Comfortaa"/>
              </a:rPr>
              <a:t>Halcón</a:t>
            </a:r>
            <a:endParaRPr b="0" i="0" sz="1400" u="none" cap="none" strike="noStrike">
              <a:solidFill>
                <a:srgbClr val="000000"/>
              </a:solidFill>
              <a:latin typeface="Comfortaa"/>
              <a:ea typeface="Comfortaa"/>
              <a:cs typeface="Comfortaa"/>
              <a:sym typeface="Comfortaa"/>
            </a:endParaRPr>
          </a:p>
        </p:txBody>
      </p:sp>
      <p:sp>
        <p:nvSpPr>
          <p:cNvPr id="118" name="Google Shape;118;p20"/>
          <p:cNvSpPr txBox="1"/>
          <p:nvPr/>
        </p:nvSpPr>
        <p:spPr>
          <a:xfrm>
            <a:off x="3957125" y="2261075"/>
            <a:ext cx="1044900" cy="487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
                <a:latin typeface="Source Code Pro"/>
                <a:ea typeface="Source Code Pro"/>
                <a:cs typeface="Source Code Pro"/>
                <a:sym typeface="Source Code Pro"/>
              </a:rPr>
              <a:t>Ciervo</a:t>
            </a:r>
            <a:endParaRPr b="0" i="0" sz="1400" u="none" cap="none" strike="noStrike">
              <a:solidFill>
                <a:srgbClr val="000000"/>
              </a:solidFill>
              <a:latin typeface="Source Code Pro"/>
              <a:ea typeface="Source Code Pro"/>
              <a:cs typeface="Source Code Pro"/>
              <a:sym typeface="Source Code Pro"/>
            </a:endParaRPr>
          </a:p>
        </p:txBody>
      </p:sp>
      <p:sp>
        <p:nvSpPr>
          <p:cNvPr id="119" name="Google Shape;119;p20"/>
          <p:cNvSpPr txBox="1"/>
          <p:nvPr/>
        </p:nvSpPr>
        <p:spPr>
          <a:xfrm>
            <a:off x="982850" y="2972700"/>
            <a:ext cx="1362900" cy="474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
                <a:latin typeface="Comfortaa"/>
                <a:ea typeface="Comfortaa"/>
                <a:cs typeface="Comfortaa"/>
                <a:sym typeface="Comfortaa"/>
              </a:rPr>
              <a:t>Conejo</a:t>
            </a:r>
            <a:endParaRPr b="0" i="0" sz="1400" u="none" cap="none" strike="noStrike">
              <a:solidFill>
                <a:srgbClr val="000000"/>
              </a:solidFill>
              <a:latin typeface="Comfortaa"/>
              <a:ea typeface="Comfortaa"/>
              <a:cs typeface="Comfortaa"/>
              <a:sym typeface="Comfortaa"/>
            </a:endParaRPr>
          </a:p>
        </p:txBody>
      </p:sp>
      <p:sp>
        <p:nvSpPr>
          <p:cNvPr id="120" name="Google Shape;120;p20"/>
          <p:cNvSpPr txBox="1"/>
          <p:nvPr/>
        </p:nvSpPr>
        <p:spPr>
          <a:xfrm>
            <a:off x="7654000" y="560650"/>
            <a:ext cx="1095300" cy="474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
                <a:latin typeface="Comfortaa"/>
                <a:ea typeface="Comfortaa"/>
                <a:cs typeface="Comfortaa"/>
                <a:sym typeface="Comfortaa"/>
              </a:rPr>
              <a:t>Ardilla</a:t>
            </a:r>
            <a:endParaRPr b="0" i="0" sz="1400" u="none" cap="none" strike="noStrike">
              <a:solidFill>
                <a:srgbClr val="000000"/>
              </a:solidFill>
              <a:latin typeface="Comfortaa"/>
              <a:ea typeface="Comfortaa"/>
              <a:cs typeface="Comfortaa"/>
              <a:sym typeface="Comfortaa"/>
            </a:endParaRPr>
          </a:p>
        </p:txBody>
      </p:sp>
      <p:sp>
        <p:nvSpPr>
          <p:cNvPr id="121" name="Google Shape;121;p20"/>
          <p:cNvSpPr txBox="1"/>
          <p:nvPr/>
        </p:nvSpPr>
        <p:spPr>
          <a:xfrm>
            <a:off x="7029700" y="3074625"/>
            <a:ext cx="1704900" cy="474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
                <a:latin typeface="Comfortaa"/>
                <a:ea typeface="Comfortaa"/>
                <a:cs typeface="Comfortaa"/>
                <a:sym typeface="Comfortaa"/>
              </a:rPr>
              <a:t>Lince</a:t>
            </a:r>
            <a:endParaRPr b="0" i="0" sz="1400" u="none" cap="none" strike="noStrike">
              <a:solidFill>
                <a:srgbClr val="000000"/>
              </a:solidFill>
              <a:latin typeface="Comfortaa"/>
              <a:ea typeface="Comfortaa"/>
              <a:cs typeface="Comfortaa"/>
              <a:sym typeface="Comfortaa"/>
            </a:endParaRPr>
          </a:p>
        </p:txBody>
      </p:sp>
      <p:sp>
        <p:nvSpPr>
          <p:cNvPr id="122" name="Google Shape;122;p20"/>
          <p:cNvSpPr txBox="1"/>
          <p:nvPr/>
        </p:nvSpPr>
        <p:spPr>
          <a:xfrm>
            <a:off x="7349200" y="256375"/>
            <a:ext cx="1704900" cy="474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Source Code Pro"/>
              <a:ea typeface="Source Code Pro"/>
              <a:cs typeface="Source Code Pro"/>
              <a:sym typeface="Source Code Pr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1000"/>
                                        <p:tgtEl>
                                          <p:spTgt spid="1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000"/>
                                        <p:tgtEl>
                                          <p:spTgt spid="1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1000"/>
                                        <p:tgtEl>
                                          <p:spTgt spid="1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1000"/>
                                        <p:tgtEl>
                                          <p:spTgt spid="1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21"/>
          <p:cNvSpPr txBox="1"/>
          <p:nvPr/>
        </p:nvSpPr>
        <p:spPr>
          <a:xfrm>
            <a:off x="638075" y="521350"/>
            <a:ext cx="5190300" cy="1867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a:latin typeface="Comfortaa"/>
                <a:ea typeface="Comfortaa"/>
                <a:cs typeface="Comfortaa"/>
                <a:sym typeface="Comfortaa"/>
              </a:rPr>
              <a:t>Todos los animales tienen diferentes formas de sobrevivir, encontrar o atrapar su comida, escapar de los depredadores y refugiarse. Pensemos en la comida, algo que todos los animales necesitan para sobrevivir.</a:t>
            </a:r>
            <a:endParaRPr>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None/>
            </a:pPr>
            <a:r>
              <a:rPr lang="en">
                <a:latin typeface="Comfortaa"/>
                <a:ea typeface="Comfortaa"/>
                <a:cs typeface="Comfortaa"/>
                <a:sym typeface="Comfortaa"/>
              </a:rPr>
              <a:t>¿Cómo atrapan o encuentran alimentos algunos animales?</a:t>
            </a:r>
            <a:endParaRPr>
              <a:latin typeface="Comfortaa"/>
              <a:ea typeface="Comfortaa"/>
              <a:cs typeface="Comfortaa"/>
              <a:sym typeface="Comfortaa"/>
            </a:endParaRPr>
          </a:p>
          <a:p>
            <a:pPr indent="0" lvl="0" marL="0" marR="0" rtl="0" algn="l">
              <a:lnSpc>
                <a:spcPct val="100000"/>
              </a:lnSpc>
              <a:spcBef>
                <a:spcPts val="0"/>
              </a:spcBef>
              <a:spcAft>
                <a:spcPts val="0"/>
              </a:spcAft>
              <a:buNone/>
            </a:pPr>
            <a:r>
              <a:t/>
            </a:r>
            <a:endParaRPr>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t/>
            </a:r>
            <a:endParaRPr>
              <a:latin typeface="Comfortaa"/>
              <a:ea typeface="Comfortaa"/>
              <a:cs typeface="Comfortaa"/>
              <a:sym typeface="Comfortaa"/>
            </a:endParaRPr>
          </a:p>
        </p:txBody>
      </p:sp>
      <p:sp>
        <p:nvSpPr>
          <p:cNvPr id="128" name="Google Shape;128;p21"/>
          <p:cNvSpPr txBox="1"/>
          <p:nvPr/>
        </p:nvSpPr>
        <p:spPr>
          <a:xfrm>
            <a:off x="963400" y="2637900"/>
            <a:ext cx="1704000" cy="490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
                <a:latin typeface="Comfortaa"/>
                <a:ea typeface="Comfortaa"/>
                <a:cs typeface="Comfortaa"/>
                <a:sym typeface="Comfortaa"/>
              </a:rPr>
              <a:t>Garras o colmillos</a:t>
            </a:r>
            <a:endParaRPr b="0" i="0" sz="1400" u="none" cap="none" strike="noStrike">
              <a:solidFill>
                <a:srgbClr val="000000"/>
              </a:solidFill>
              <a:latin typeface="Comfortaa"/>
              <a:ea typeface="Comfortaa"/>
              <a:cs typeface="Comfortaa"/>
              <a:sym typeface="Comfortaa"/>
            </a:endParaRPr>
          </a:p>
        </p:txBody>
      </p:sp>
      <p:pic>
        <p:nvPicPr>
          <p:cNvPr id="129" name="Google Shape;129;p21"/>
          <p:cNvPicPr preferRelativeResize="0"/>
          <p:nvPr/>
        </p:nvPicPr>
        <p:blipFill rotWithShape="1">
          <a:blip r:embed="rId3">
            <a:alphaModFix/>
          </a:blip>
          <a:srcRect b="0" l="0" r="0" t="0"/>
          <a:stretch/>
        </p:blipFill>
        <p:spPr>
          <a:xfrm>
            <a:off x="108800" y="3107900"/>
            <a:ext cx="2490176" cy="1867624"/>
          </a:xfrm>
          <a:prstGeom prst="rect">
            <a:avLst/>
          </a:prstGeom>
          <a:noFill/>
          <a:ln>
            <a:noFill/>
          </a:ln>
        </p:spPr>
      </p:pic>
      <p:pic>
        <p:nvPicPr>
          <p:cNvPr id="130" name="Google Shape;130;p21"/>
          <p:cNvPicPr preferRelativeResize="0"/>
          <p:nvPr/>
        </p:nvPicPr>
        <p:blipFill rotWithShape="1">
          <a:blip r:embed="rId4">
            <a:alphaModFix/>
          </a:blip>
          <a:srcRect b="0" l="0" r="0" t="0"/>
          <a:stretch/>
        </p:blipFill>
        <p:spPr>
          <a:xfrm>
            <a:off x="2667397" y="2404450"/>
            <a:ext cx="2091175" cy="1831875"/>
          </a:xfrm>
          <a:prstGeom prst="rect">
            <a:avLst/>
          </a:prstGeom>
          <a:noFill/>
          <a:ln>
            <a:noFill/>
          </a:ln>
        </p:spPr>
      </p:pic>
      <p:sp>
        <p:nvSpPr>
          <p:cNvPr id="131" name="Google Shape;131;p21"/>
          <p:cNvSpPr txBox="1"/>
          <p:nvPr/>
        </p:nvSpPr>
        <p:spPr>
          <a:xfrm>
            <a:off x="6404100" y="311275"/>
            <a:ext cx="2490300" cy="54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a:latin typeface="Comfortaa"/>
                <a:ea typeface="Comfortaa"/>
                <a:cs typeface="Comfortaa"/>
                <a:sym typeface="Comfortaa"/>
              </a:rPr>
              <a:t>Sentido del olfato</a:t>
            </a:r>
            <a:endParaRPr>
              <a:latin typeface="Comfortaa"/>
              <a:ea typeface="Comfortaa"/>
              <a:cs typeface="Comfortaa"/>
              <a:sym typeface="Comfortaa"/>
            </a:endParaRPr>
          </a:p>
          <a:p>
            <a:pPr indent="0" lvl="0" marL="0" marR="0" rtl="0" algn="l">
              <a:lnSpc>
                <a:spcPct val="100000"/>
              </a:lnSpc>
              <a:spcBef>
                <a:spcPts val="0"/>
              </a:spcBef>
              <a:spcAft>
                <a:spcPts val="0"/>
              </a:spcAft>
              <a:buNone/>
            </a:pPr>
            <a:r>
              <a:t/>
            </a:r>
            <a:endParaRPr>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t/>
            </a:r>
            <a:endParaRPr>
              <a:latin typeface="Comfortaa"/>
              <a:ea typeface="Comfortaa"/>
              <a:cs typeface="Comfortaa"/>
              <a:sym typeface="Comfortaa"/>
            </a:endParaRPr>
          </a:p>
        </p:txBody>
      </p:sp>
      <p:pic>
        <p:nvPicPr>
          <p:cNvPr id="132" name="Google Shape;132;p21"/>
          <p:cNvPicPr preferRelativeResize="0"/>
          <p:nvPr/>
        </p:nvPicPr>
        <p:blipFill rotWithShape="1">
          <a:blip r:embed="rId5">
            <a:alphaModFix/>
          </a:blip>
          <a:srcRect b="6430" l="14840" r="17518" t="6421"/>
          <a:stretch/>
        </p:blipFill>
        <p:spPr>
          <a:xfrm>
            <a:off x="6721425" y="638075"/>
            <a:ext cx="1498351" cy="1999825"/>
          </a:xfrm>
          <a:prstGeom prst="rect">
            <a:avLst/>
          </a:prstGeom>
          <a:noFill/>
          <a:ln>
            <a:noFill/>
          </a:ln>
        </p:spPr>
      </p:pic>
      <p:pic>
        <p:nvPicPr>
          <p:cNvPr id="133" name="Google Shape;133;p21"/>
          <p:cNvPicPr preferRelativeResize="0"/>
          <p:nvPr/>
        </p:nvPicPr>
        <p:blipFill rotWithShape="1">
          <a:blip r:embed="rId6">
            <a:alphaModFix/>
          </a:blip>
          <a:srcRect b="0" l="0" r="0" t="0"/>
          <a:stretch/>
        </p:blipFill>
        <p:spPr>
          <a:xfrm>
            <a:off x="5479022" y="3249400"/>
            <a:ext cx="2524125" cy="1809750"/>
          </a:xfrm>
          <a:prstGeom prst="rect">
            <a:avLst/>
          </a:prstGeom>
          <a:noFill/>
          <a:ln>
            <a:noFill/>
          </a:ln>
        </p:spPr>
      </p:pic>
      <p:sp>
        <p:nvSpPr>
          <p:cNvPr id="134" name="Google Shape;134;p21"/>
          <p:cNvSpPr txBox="1"/>
          <p:nvPr/>
        </p:nvSpPr>
        <p:spPr>
          <a:xfrm>
            <a:off x="5479025" y="2805925"/>
            <a:ext cx="1937700" cy="54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
                <a:latin typeface="Comfortaa"/>
                <a:ea typeface="Comfortaa"/>
                <a:cs typeface="Comfortaa"/>
                <a:sym typeface="Comfortaa"/>
              </a:rPr>
              <a:t>Buena vista</a:t>
            </a:r>
            <a:endParaRPr b="0" i="0" sz="1400" u="none" cap="none" strike="noStrike">
              <a:solidFill>
                <a:srgbClr val="000000"/>
              </a:solidFill>
              <a:latin typeface="Comfortaa"/>
              <a:ea typeface="Comfortaa"/>
              <a:cs typeface="Comfortaa"/>
              <a:sym typeface="Comforta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000"/>
                                        <p:tgtEl>
                                          <p:spTgt spid="128"/>
                                        </p:tgtEl>
                                      </p:cBhvr>
                                    </p:animEffect>
                                  </p:childTnLst>
                                </p:cTn>
                              </p:par>
                              <p:par>
                                <p:cTn fill="hold" nodeType="with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000"/>
                                        <p:tgtEl>
                                          <p:spTgt spid="129"/>
                                        </p:tgtEl>
                                      </p:cBhvr>
                                    </p:animEffect>
                                  </p:childTnLst>
                                </p:cTn>
                              </p:par>
                              <p:par>
                                <p:cTn fill="hold" nodeType="with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1000"/>
                                        <p:tgtEl>
                                          <p:spTgt spid="1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par>
                                <p:cTn fill="hold" nodeType="with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000"/>
                                        <p:tgtEl>
                                          <p:spTgt spid="1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par>
                                <p:cTn fill="hold" nodeType="with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